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27"/>
  </p:notesMasterIdLst>
  <p:sldIdLst>
    <p:sldId id="256" r:id="rId2"/>
    <p:sldId id="267" r:id="rId3"/>
    <p:sldId id="258" r:id="rId4"/>
    <p:sldId id="259" r:id="rId5"/>
    <p:sldId id="270" r:id="rId6"/>
    <p:sldId id="269" r:id="rId7"/>
    <p:sldId id="272" r:id="rId8"/>
    <p:sldId id="260" r:id="rId9"/>
    <p:sldId id="274" r:id="rId10"/>
    <p:sldId id="275" r:id="rId11"/>
    <p:sldId id="273" r:id="rId12"/>
    <p:sldId id="271" r:id="rId13"/>
    <p:sldId id="261" r:id="rId14"/>
    <p:sldId id="277" r:id="rId15"/>
    <p:sldId id="278" r:id="rId16"/>
    <p:sldId id="284" r:id="rId17"/>
    <p:sldId id="279" r:id="rId18"/>
    <p:sldId id="280" r:id="rId19"/>
    <p:sldId id="281" r:id="rId20"/>
    <p:sldId id="282" r:id="rId21"/>
    <p:sldId id="283" r:id="rId22"/>
    <p:sldId id="285" r:id="rId23"/>
    <p:sldId id="262" r:id="rId24"/>
    <p:sldId id="276" r:id="rId25"/>
    <p:sldId id="266" r:id="rId26"/>
  </p:sldIdLst>
  <p:sldSz cx="9144000" cy="6858000" type="screen4x3"/>
  <p:notesSz cx="6858000" cy="9144000"/>
  <p:defaultTextStyle>
    <a:defPPr>
      <a:defRPr lang="pl-PL"/>
    </a:defPPr>
    <a:lvl1pPr algn="l" rtl="0" fontAlgn="base">
      <a:spcBef>
        <a:spcPct val="0"/>
      </a:spcBef>
      <a:spcAft>
        <a:spcPct val="0"/>
      </a:spcAft>
      <a:defRPr kern="1200">
        <a:solidFill>
          <a:schemeClr val="tx1"/>
        </a:solidFill>
        <a:latin typeface="Times New Roman" pitchFamily="18" charset="0"/>
        <a:ea typeface="+mn-ea"/>
        <a:cs typeface="+mn-cs"/>
      </a:defRPr>
    </a:lvl1pPr>
    <a:lvl2pPr marL="457200" algn="l" rtl="0" fontAlgn="base">
      <a:spcBef>
        <a:spcPct val="0"/>
      </a:spcBef>
      <a:spcAft>
        <a:spcPct val="0"/>
      </a:spcAft>
      <a:defRPr kern="1200">
        <a:solidFill>
          <a:schemeClr val="tx1"/>
        </a:solidFill>
        <a:latin typeface="Times New Roman" pitchFamily="18" charset="0"/>
        <a:ea typeface="+mn-ea"/>
        <a:cs typeface="+mn-cs"/>
      </a:defRPr>
    </a:lvl2pPr>
    <a:lvl3pPr marL="914400" algn="l" rtl="0" fontAlgn="base">
      <a:spcBef>
        <a:spcPct val="0"/>
      </a:spcBef>
      <a:spcAft>
        <a:spcPct val="0"/>
      </a:spcAft>
      <a:defRPr kern="1200">
        <a:solidFill>
          <a:schemeClr val="tx1"/>
        </a:solidFill>
        <a:latin typeface="Times New Roman" pitchFamily="18" charset="0"/>
        <a:ea typeface="+mn-ea"/>
        <a:cs typeface="+mn-cs"/>
      </a:defRPr>
    </a:lvl3pPr>
    <a:lvl4pPr marL="1371600" algn="l" rtl="0" fontAlgn="base">
      <a:spcBef>
        <a:spcPct val="0"/>
      </a:spcBef>
      <a:spcAft>
        <a:spcPct val="0"/>
      </a:spcAft>
      <a:defRPr kern="1200">
        <a:solidFill>
          <a:schemeClr val="tx1"/>
        </a:solidFill>
        <a:latin typeface="Times New Roman" pitchFamily="18" charset="0"/>
        <a:ea typeface="+mn-ea"/>
        <a:cs typeface="+mn-cs"/>
      </a:defRPr>
    </a:lvl4pPr>
    <a:lvl5pPr marL="1828800" algn="l" rtl="0" fontAlgn="base">
      <a:spcBef>
        <a:spcPct val="0"/>
      </a:spcBef>
      <a:spcAft>
        <a:spcPct val="0"/>
      </a:spcAft>
      <a:defRPr kern="1200">
        <a:solidFill>
          <a:schemeClr val="tx1"/>
        </a:solidFill>
        <a:latin typeface="Times New Roman" pitchFamily="18" charset="0"/>
        <a:ea typeface="+mn-ea"/>
        <a:cs typeface="+mn-cs"/>
      </a:defRPr>
    </a:lvl5pPr>
    <a:lvl6pPr marL="2286000" algn="l" defTabSz="914400" rtl="0" eaLnBrk="1" latinLnBrk="0" hangingPunct="1">
      <a:defRPr kern="1200">
        <a:solidFill>
          <a:schemeClr val="tx1"/>
        </a:solidFill>
        <a:latin typeface="Times New Roman" pitchFamily="18" charset="0"/>
        <a:ea typeface="+mn-ea"/>
        <a:cs typeface="+mn-cs"/>
      </a:defRPr>
    </a:lvl6pPr>
    <a:lvl7pPr marL="2743200" algn="l" defTabSz="914400" rtl="0" eaLnBrk="1" latinLnBrk="0" hangingPunct="1">
      <a:defRPr kern="1200">
        <a:solidFill>
          <a:schemeClr val="tx1"/>
        </a:solidFill>
        <a:latin typeface="Times New Roman" pitchFamily="18" charset="0"/>
        <a:ea typeface="+mn-ea"/>
        <a:cs typeface="+mn-cs"/>
      </a:defRPr>
    </a:lvl7pPr>
    <a:lvl8pPr marL="3200400" algn="l" defTabSz="914400" rtl="0" eaLnBrk="1" latinLnBrk="0" hangingPunct="1">
      <a:defRPr kern="1200">
        <a:solidFill>
          <a:schemeClr val="tx1"/>
        </a:solidFill>
        <a:latin typeface="Times New Roman" pitchFamily="18" charset="0"/>
        <a:ea typeface="+mn-ea"/>
        <a:cs typeface="+mn-cs"/>
      </a:defRPr>
    </a:lvl8pPr>
    <a:lvl9pPr marL="3657600" algn="l" defTabSz="914400" rtl="0" eaLnBrk="1" latinLnBrk="0" hangingPunct="1">
      <a:defRPr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E3D9"/>
    <a:srgbClr val="E6E7E6"/>
    <a:srgbClr val="071B53"/>
    <a:srgbClr val="FFF8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0"/>
    <p:restoredTop sz="79118" autoAdjust="0"/>
  </p:normalViewPr>
  <p:slideViewPr>
    <p:cSldViewPr>
      <p:cViewPr varScale="1">
        <p:scale>
          <a:sx n="92" d="100"/>
          <a:sy n="92" d="100"/>
        </p:scale>
        <p:origin x="1566" y="66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C57D23-FD65-455C-835E-10FA5323D397}" type="doc">
      <dgm:prSet loTypeId="urn:microsoft.com/office/officeart/2005/8/layout/chevron2" loCatId="list" qsTypeId="urn:microsoft.com/office/officeart/2005/8/quickstyle/simple1" qsCatId="simple" csTypeId="urn:microsoft.com/office/officeart/2005/8/colors/accent2_1" csCatId="accent2" phldr="1"/>
      <dgm:spPr/>
      <dgm:t>
        <a:bodyPr/>
        <a:lstStyle/>
        <a:p>
          <a:endParaRPr lang="nl-BE"/>
        </a:p>
      </dgm:t>
    </dgm:pt>
    <dgm:pt modelId="{F4014221-3200-403F-90CB-6FD90D112BBE}">
      <dgm:prSet phldrT="[Tekst]"/>
      <dgm:spPr>
        <a:solidFill>
          <a:srgbClr val="071B53"/>
        </a:solidFill>
      </dgm:spPr>
      <dgm:t>
        <a:bodyPr/>
        <a:lstStyle/>
        <a:p>
          <a:r>
            <a:rPr lang="nl-BE" b="1" dirty="0" smtClean="0">
              <a:solidFill>
                <a:schemeClr val="bg1"/>
              </a:solidFill>
              <a:latin typeface="Myriad Pro" panose="020B0503030403020204" pitchFamily="34" charset="0"/>
            </a:rPr>
            <a:t>EOG - opname element</a:t>
          </a:r>
          <a:endParaRPr lang="nl-BE" b="1" dirty="0">
            <a:solidFill>
              <a:schemeClr val="bg1"/>
            </a:solidFill>
            <a:latin typeface="Myriad Pro" panose="020B0503030403020204" pitchFamily="34" charset="0"/>
          </a:endParaRPr>
        </a:p>
      </dgm:t>
    </dgm:pt>
    <dgm:pt modelId="{CE211370-8191-45C9-B0D1-F4FC516AD8E0}" type="parTrans" cxnId="{6226760B-6DB5-4421-93B5-9857117C79B0}">
      <dgm:prSet/>
      <dgm:spPr/>
      <dgm:t>
        <a:bodyPr/>
        <a:lstStyle/>
        <a:p>
          <a:endParaRPr lang="nl-BE"/>
        </a:p>
      </dgm:t>
    </dgm:pt>
    <dgm:pt modelId="{D89301A2-C0FC-4FAD-91A6-DCF4767F442A}" type="sibTrans" cxnId="{6226760B-6DB5-4421-93B5-9857117C79B0}">
      <dgm:prSet/>
      <dgm:spPr/>
      <dgm:t>
        <a:bodyPr/>
        <a:lstStyle/>
        <a:p>
          <a:endParaRPr lang="nl-BE"/>
        </a:p>
      </dgm:t>
    </dgm:pt>
    <dgm:pt modelId="{3E6E7336-6D09-47FF-AD9F-D561E0B3A37B}">
      <dgm:prSet phldrT="[Tekst]"/>
      <dgm:spPr>
        <a:solidFill>
          <a:srgbClr val="E6E7E6">
            <a:alpha val="89804"/>
          </a:srgbClr>
        </a:solidFill>
      </dgm:spPr>
      <dgm:t>
        <a:bodyPr/>
        <a:lstStyle/>
        <a:p>
          <a:r>
            <a:rPr lang="nl-BE" dirty="0" smtClean="0">
              <a:latin typeface="Myriad Pro" panose="020B0503030403020204" pitchFamily="34" charset="0"/>
            </a:rPr>
            <a:t>Elektrode</a:t>
          </a:r>
          <a:endParaRPr lang="nl-BE" dirty="0">
            <a:latin typeface="Myriad Pro" panose="020B0503030403020204" pitchFamily="34" charset="0"/>
          </a:endParaRPr>
        </a:p>
      </dgm:t>
    </dgm:pt>
    <dgm:pt modelId="{87BF1E8B-0323-4C76-9773-DDAE2C807D09}" type="parTrans" cxnId="{40CDEF24-81D5-4BC4-BC4B-66A364BD0835}">
      <dgm:prSet/>
      <dgm:spPr/>
      <dgm:t>
        <a:bodyPr/>
        <a:lstStyle/>
        <a:p>
          <a:endParaRPr lang="nl-BE"/>
        </a:p>
      </dgm:t>
    </dgm:pt>
    <dgm:pt modelId="{9711D886-62B8-49FE-B19B-019DF36867B4}" type="sibTrans" cxnId="{40CDEF24-81D5-4BC4-BC4B-66A364BD0835}">
      <dgm:prSet/>
      <dgm:spPr/>
      <dgm:t>
        <a:bodyPr/>
        <a:lstStyle/>
        <a:p>
          <a:endParaRPr lang="nl-BE"/>
        </a:p>
      </dgm:t>
    </dgm:pt>
    <dgm:pt modelId="{195C28CB-46E3-484B-8230-3C817ECF04CB}">
      <dgm:prSet phldrT="[Tekst]"/>
      <dgm:spPr>
        <a:solidFill>
          <a:srgbClr val="E6E7E6">
            <a:alpha val="89804"/>
          </a:srgbClr>
        </a:solidFill>
      </dgm:spPr>
      <dgm:t>
        <a:bodyPr/>
        <a:lstStyle/>
        <a:p>
          <a:r>
            <a:rPr lang="nl-BE" dirty="0" smtClean="0">
              <a:latin typeface="Myriad Pro" panose="020B0503030403020204" pitchFamily="34" charset="0"/>
            </a:rPr>
            <a:t>Versterker</a:t>
          </a:r>
          <a:endParaRPr lang="nl-BE" dirty="0">
            <a:latin typeface="Myriad Pro" panose="020B0503030403020204" pitchFamily="34" charset="0"/>
          </a:endParaRPr>
        </a:p>
      </dgm:t>
    </dgm:pt>
    <dgm:pt modelId="{57724ECB-1334-4B98-86EA-ACAACCC83F3E}" type="parTrans" cxnId="{29D88A08-C8D3-4766-A95C-FFA1FC152C5B}">
      <dgm:prSet/>
      <dgm:spPr/>
      <dgm:t>
        <a:bodyPr/>
        <a:lstStyle/>
        <a:p>
          <a:endParaRPr lang="nl-BE"/>
        </a:p>
      </dgm:t>
    </dgm:pt>
    <dgm:pt modelId="{64CD1DE5-13E5-4046-85B0-F56D39AB499B}" type="sibTrans" cxnId="{29D88A08-C8D3-4766-A95C-FFA1FC152C5B}">
      <dgm:prSet/>
      <dgm:spPr/>
      <dgm:t>
        <a:bodyPr/>
        <a:lstStyle/>
        <a:p>
          <a:endParaRPr lang="nl-BE"/>
        </a:p>
      </dgm:t>
    </dgm:pt>
    <dgm:pt modelId="{27A8BA4E-BA43-4265-B9B1-C3D645E0F6BB}">
      <dgm:prSet phldrT="[Tekst]"/>
      <dgm:spPr>
        <a:solidFill>
          <a:srgbClr val="071B53"/>
        </a:solidFill>
      </dgm:spPr>
      <dgm:t>
        <a:bodyPr/>
        <a:lstStyle/>
        <a:p>
          <a:r>
            <a:rPr lang="nl-BE" b="1" dirty="0" smtClean="0">
              <a:solidFill>
                <a:schemeClr val="bg1"/>
              </a:solidFill>
              <a:latin typeface="Myriad Pro" panose="020B0503030403020204" pitchFamily="34" charset="0"/>
            </a:rPr>
            <a:t>Signaal verwerker</a:t>
          </a:r>
          <a:endParaRPr lang="nl-BE" b="1" dirty="0">
            <a:solidFill>
              <a:schemeClr val="bg1"/>
            </a:solidFill>
            <a:latin typeface="Myriad Pro" panose="020B0503030403020204" pitchFamily="34" charset="0"/>
          </a:endParaRPr>
        </a:p>
      </dgm:t>
    </dgm:pt>
    <dgm:pt modelId="{B61F6E51-157F-469B-B2E5-25C494A39A48}" type="parTrans" cxnId="{E1C2D965-FAF9-405A-9E8B-A9AE290B2404}">
      <dgm:prSet/>
      <dgm:spPr/>
      <dgm:t>
        <a:bodyPr/>
        <a:lstStyle/>
        <a:p>
          <a:endParaRPr lang="nl-BE"/>
        </a:p>
      </dgm:t>
    </dgm:pt>
    <dgm:pt modelId="{28FB28D5-34FE-4742-BB53-A519CA8E7613}" type="sibTrans" cxnId="{E1C2D965-FAF9-405A-9E8B-A9AE290B2404}">
      <dgm:prSet/>
      <dgm:spPr/>
      <dgm:t>
        <a:bodyPr/>
        <a:lstStyle/>
        <a:p>
          <a:endParaRPr lang="nl-BE"/>
        </a:p>
      </dgm:t>
    </dgm:pt>
    <dgm:pt modelId="{721786AE-3BE6-4FD2-88E1-8674AB0CF25C}">
      <dgm:prSet phldrT="[Tekst]"/>
      <dgm:spPr>
        <a:solidFill>
          <a:srgbClr val="E6E7E6">
            <a:alpha val="90000"/>
          </a:srgbClr>
        </a:solidFill>
      </dgm:spPr>
      <dgm:t>
        <a:bodyPr/>
        <a:lstStyle/>
        <a:p>
          <a:r>
            <a:rPr lang="nl-BE" dirty="0" smtClean="0">
              <a:latin typeface="Myriad Pro" panose="020B0503030403020204" pitchFamily="34" charset="0"/>
            </a:rPr>
            <a:t>Analoog I/O circuit</a:t>
          </a:r>
          <a:endParaRPr lang="nl-BE" dirty="0">
            <a:latin typeface="Myriad Pro" panose="020B0503030403020204" pitchFamily="34" charset="0"/>
          </a:endParaRPr>
        </a:p>
      </dgm:t>
    </dgm:pt>
    <dgm:pt modelId="{F069AB43-E2AB-448E-B066-641114EEAC03}" type="parTrans" cxnId="{9D88A3F7-8979-4FCB-8B1A-0AA058B915E5}">
      <dgm:prSet/>
      <dgm:spPr/>
      <dgm:t>
        <a:bodyPr/>
        <a:lstStyle/>
        <a:p>
          <a:endParaRPr lang="nl-BE"/>
        </a:p>
      </dgm:t>
    </dgm:pt>
    <dgm:pt modelId="{8FE14AE5-5895-4680-8FAA-CAEF1A5C99C7}" type="sibTrans" cxnId="{9D88A3F7-8979-4FCB-8B1A-0AA058B915E5}">
      <dgm:prSet/>
      <dgm:spPr/>
      <dgm:t>
        <a:bodyPr/>
        <a:lstStyle/>
        <a:p>
          <a:endParaRPr lang="nl-BE"/>
        </a:p>
      </dgm:t>
    </dgm:pt>
    <dgm:pt modelId="{7F2BB087-D126-46FF-A984-2B9AC89F146F}">
      <dgm:prSet phldrT="[Tekst]"/>
      <dgm:spPr>
        <a:solidFill>
          <a:srgbClr val="E6E7E6">
            <a:alpha val="90000"/>
          </a:srgbClr>
        </a:solidFill>
      </dgm:spPr>
      <dgm:t>
        <a:bodyPr/>
        <a:lstStyle/>
        <a:p>
          <a:r>
            <a:rPr lang="nl-BE" dirty="0" smtClean="0">
              <a:latin typeface="Myriad Pro" panose="020B0503030403020204" pitchFamily="34" charset="0"/>
            </a:rPr>
            <a:t>Computer</a:t>
          </a:r>
          <a:endParaRPr lang="nl-BE" dirty="0">
            <a:latin typeface="Myriad Pro" panose="020B0503030403020204" pitchFamily="34" charset="0"/>
          </a:endParaRPr>
        </a:p>
      </dgm:t>
    </dgm:pt>
    <dgm:pt modelId="{2B71777A-6FA7-4706-A75D-F50A341F70E7}" type="parTrans" cxnId="{52A07141-659C-4655-858A-318EF492E1CE}">
      <dgm:prSet/>
      <dgm:spPr/>
      <dgm:t>
        <a:bodyPr/>
        <a:lstStyle/>
        <a:p>
          <a:endParaRPr lang="nl-BE"/>
        </a:p>
      </dgm:t>
    </dgm:pt>
    <dgm:pt modelId="{F859D7CC-144C-486F-85E2-785D412B1E99}" type="sibTrans" cxnId="{52A07141-659C-4655-858A-318EF492E1CE}">
      <dgm:prSet/>
      <dgm:spPr/>
      <dgm:t>
        <a:bodyPr/>
        <a:lstStyle/>
        <a:p>
          <a:endParaRPr lang="nl-BE"/>
        </a:p>
      </dgm:t>
    </dgm:pt>
    <dgm:pt modelId="{E08D57C9-1153-45C5-A97B-A03AFCB648DB}">
      <dgm:prSet phldrT="[Tekst]"/>
      <dgm:spPr>
        <a:solidFill>
          <a:srgbClr val="071B53"/>
        </a:solidFill>
      </dgm:spPr>
      <dgm:t>
        <a:bodyPr/>
        <a:lstStyle/>
        <a:p>
          <a:r>
            <a:rPr lang="nl-BE" b="1" dirty="0" smtClean="0">
              <a:solidFill>
                <a:schemeClr val="bg1"/>
              </a:solidFill>
              <a:latin typeface="Myriad Pro" panose="020B0503030403020204" pitchFamily="34" charset="0"/>
            </a:rPr>
            <a:t>Beeldscherm</a:t>
          </a:r>
          <a:endParaRPr lang="nl-BE" b="1" dirty="0">
            <a:solidFill>
              <a:schemeClr val="bg1"/>
            </a:solidFill>
            <a:latin typeface="Myriad Pro" panose="020B0503030403020204" pitchFamily="34" charset="0"/>
          </a:endParaRPr>
        </a:p>
      </dgm:t>
    </dgm:pt>
    <dgm:pt modelId="{6CD5BEB0-4224-4D38-9C68-D0C69DC14F5C}" type="parTrans" cxnId="{BEC534D0-4ADC-4F98-86EF-1F722EBAB34D}">
      <dgm:prSet/>
      <dgm:spPr/>
      <dgm:t>
        <a:bodyPr/>
        <a:lstStyle/>
        <a:p>
          <a:endParaRPr lang="nl-BE"/>
        </a:p>
      </dgm:t>
    </dgm:pt>
    <dgm:pt modelId="{3A63E7D1-708C-404D-9D8D-25442980610B}" type="sibTrans" cxnId="{BEC534D0-4ADC-4F98-86EF-1F722EBAB34D}">
      <dgm:prSet/>
      <dgm:spPr/>
      <dgm:t>
        <a:bodyPr/>
        <a:lstStyle/>
        <a:p>
          <a:endParaRPr lang="nl-BE"/>
        </a:p>
      </dgm:t>
    </dgm:pt>
    <dgm:pt modelId="{045CD72B-A304-42F5-92FE-B6F467575983}">
      <dgm:prSet phldrT="[Tekst]"/>
      <dgm:spPr>
        <a:solidFill>
          <a:srgbClr val="DCE3D9">
            <a:alpha val="90000"/>
          </a:srgbClr>
        </a:solidFill>
      </dgm:spPr>
      <dgm:t>
        <a:bodyPr/>
        <a:lstStyle/>
        <a:p>
          <a:r>
            <a:rPr lang="nl-BE" dirty="0" smtClean="0">
              <a:latin typeface="Myriad Pro" panose="020B0503030403020204" pitchFamily="34" charset="0"/>
            </a:rPr>
            <a:t>Muis-pointer</a:t>
          </a:r>
          <a:endParaRPr lang="nl-BE" dirty="0">
            <a:latin typeface="Myriad Pro" panose="020B0503030403020204" pitchFamily="34" charset="0"/>
          </a:endParaRPr>
        </a:p>
      </dgm:t>
    </dgm:pt>
    <dgm:pt modelId="{29771783-DBA2-4789-B7B3-E7C2096AFC5C}" type="parTrans" cxnId="{9759A741-66BD-4B3F-BAF4-61D480784EC1}">
      <dgm:prSet/>
      <dgm:spPr/>
      <dgm:t>
        <a:bodyPr/>
        <a:lstStyle/>
        <a:p>
          <a:endParaRPr lang="nl-BE"/>
        </a:p>
      </dgm:t>
    </dgm:pt>
    <dgm:pt modelId="{ED7197AF-597A-4097-BA3A-961ADCDC657B}" type="sibTrans" cxnId="{9759A741-66BD-4B3F-BAF4-61D480784EC1}">
      <dgm:prSet/>
      <dgm:spPr/>
      <dgm:t>
        <a:bodyPr/>
        <a:lstStyle/>
        <a:p>
          <a:endParaRPr lang="nl-BE"/>
        </a:p>
      </dgm:t>
    </dgm:pt>
    <dgm:pt modelId="{0F79FBA3-A133-4DD5-A41F-A80835C96319}">
      <dgm:prSet phldrT="[Tekst]"/>
      <dgm:spPr>
        <a:solidFill>
          <a:srgbClr val="DCE3D9">
            <a:alpha val="90000"/>
          </a:srgbClr>
        </a:solidFill>
      </dgm:spPr>
      <dgm:t>
        <a:bodyPr/>
        <a:lstStyle/>
        <a:p>
          <a:r>
            <a:rPr lang="nl-BE" dirty="0" smtClean="0">
              <a:latin typeface="Myriad Pro" panose="020B0503030403020204" pitchFamily="34" charset="0"/>
            </a:rPr>
            <a:t>(Rolstoelbesturing)</a:t>
          </a:r>
          <a:endParaRPr lang="nl-BE" dirty="0">
            <a:latin typeface="Myriad Pro" panose="020B0503030403020204" pitchFamily="34" charset="0"/>
          </a:endParaRPr>
        </a:p>
      </dgm:t>
    </dgm:pt>
    <dgm:pt modelId="{B64A3BE5-84D5-4D8A-BB0E-05B0CE714E12}" type="parTrans" cxnId="{F2E6FD0F-4134-47BC-85A1-BF51322BC139}">
      <dgm:prSet/>
      <dgm:spPr/>
      <dgm:t>
        <a:bodyPr/>
        <a:lstStyle/>
        <a:p>
          <a:endParaRPr lang="nl-BE"/>
        </a:p>
      </dgm:t>
    </dgm:pt>
    <dgm:pt modelId="{B62854C6-9F89-42F8-A9F4-7FDFEE59255D}" type="sibTrans" cxnId="{F2E6FD0F-4134-47BC-85A1-BF51322BC139}">
      <dgm:prSet/>
      <dgm:spPr/>
      <dgm:t>
        <a:bodyPr/>
        <a:lstStyle/>
        <a:p>
          <a:endParaRPr lang="nl-BE"/>
        </a:p>
      </dgm:t>
    </dgm:pt>
    <dgm:pt modelId="{2651351A-8B6C-4F25-9D81-9916ACAF0772}" type="pres">
      <dgm:prSet presAssocID="{DEC57D23-FD65-455C-835E-10FA5323D397}" presName="linearFlow" presStyleCnt="0">
        <dgm:presLayoutVars>
          <dgm:dir/>
          <dgm:animLvl val="lvl"/>
          <dgm:resizeHandles val="exact"/>
        </dgm:presLayoutVars>
      </dgm:prSet>
      <dgm:spPr/>
      <dgm:t>
        <a:bodyPr/>
        <a:lstStyle/>
        <a:p>
          <a:endParaRPr lang="nl-BE"/>
        </a:p>
      </dgm:t>
    </dgm:pt>
    <dgm:pt modelId="{034A33CE-606A-4C6D-9F95-BD13A353B567}" type="pres">
      <dgm:prSet presAssocID="{F4014221-3200-403F-90CB-6FD90D112BBE}" presName="composite" presStyleCnt="0"/>
      <dgm:spPr/>
      <dgm:t>
        <a:bodyPr/>
        <a:lstStyle/>
        <a:p>
          <a:endParaRPr lang="nl-BE"/>
        </a:p>
      </dgm:t>
    </dgm:pt>
    <dgm:pt modelId="{6D389BB3-ED9D-4B8D-8E40-F24541251EBC}" type="pres">
      <dgm:prSet presAssocID="{F4014221-3200-403F-90CB-6FD90D112BBE}" presName="parentText" presStyleLbl="alignNode1" presStyleIdx="0" presStyleCnt="3">
        <dgm:presLayoutVars>
          <dgm:chMax val="1"/>
          <dgm:bulletEnabled val="1"/>
        </dgm:presLayoutVars>
      </dgm:prSet>
      <dgm:spPr/>
      <dgm:t>
        <a:bodyPr/>
        <a:lstStyle/>
        <a:p>
          <a:endParaRPr lang="nl-BE"/>
        </a:p>
      </dgm:t>
    </dgm:pt>
    <dgm:pt modelId="{05EB8E9A-CE7E-4DBF-A3D1-A3217839261B}" type="pres">
      <dgm:prSet presAssocID="{F4014221-3200-403F-90CB-6FD90D112BBE}" presName="descendantText" presStyleLbl="alignAcc1" presStyleIdx="0" presStyleCnt="3">
        <dgm:presLayoutVars>
          <dgm:bulletEnabled val="1"/>
        </dgm:presLayoutVars>
      </dgm:prSet>
      <dgm:spPr/>
      <dgm:t>
        <a:bodyPr/>
        <a:lstStyle/>
        <a:p>
          <a:endParaRPr lang="nl-BE"/>
        </a:p>
      </dgm:t>
    </dgm:pt>
    <dgm:pt modelId="{200E6669-F398-4D27-9E51-05909774EEB2}" type="pres">
      <dgm:prSet presAssocID="{D89301A2-C0FC-4FAD-91A6-DCF4767F442A}" presName="sp" presStyleCnt="0"/>
      <dgm:spPr/>
      <dgm:t>
        <a:bodyPr/>
        <a:lstStyle/>
        <a:p>
          <a:endParaRPr lang="nl-BE"/>
        </a:p>
      </dgm:t>
    </dgm:pt>
    <dgm:pt modelId="{32A261DE-4532-4729-B7D8-7A91A3BE6FA9}" type="pres">
      <dgm:prSet presAssocID="{27A8BA4E-BA43-4265-B9B1-C3D645E0F6BB}" presName="composite" presStyleCnt="0"/>
      <dgm:spPr/>
      <dgm:t>
        <a:bodyPr/>
        <a:lstStyle/>
        <a:p>
          <a:endParaRPr lang="nl-BE"/>
        </a:p>
      </dgm:t>
    </dgm:pt>
    <dgm:pt modelId="{869E3475-31B6-4F63-82F6-686DB4114C90}" type="pres">
      <dgm:prSet presAssocID="{27A8BA4E-BA43-4265-B9B1-C3D645E0F6BB}" presName="parentText" presStyleLbl="alignNode1" presStyleIdx="1" presStyleCnt="3">
        <dgm:presLayoutVars>
          <dgm:chMax val="1"/>
          <dgm:bulletEnabled val="1"/>
        </dgm:presLayoutVars>
      </dgm:prSet>
      <dgm:spPr/>
      <dgm:t>
        <a:bodyPr/>
        <a:lstStyle/>
        <a:p>
          <a:endParaRPr lang="nl-BE"/>
        </a:p>
      </dgm:t>
    </dgm:pt>
    <dgm:pt modelId="{F1D7C790-B3DB-4357-ADA3-3B67F373F184}" type="pres">
      <dgm:prSet presAssocID="{27A8BA4E-BA43-4265-B9B1-C3D645E0F6BB}" presName="descendantText" presStyleLbl="alignAcc1" presStyleIdx="1" presStyleCnt="3">
        <dgm:presLayoutVars>
          <dgm:bulletEnabled val="1"/>
        </dgm:presLayoutVars>
      </dgm:prSet>
      <dgm:spPr/>
      <dgm:t>
        <a:bodyPr/>
        <a:lstStyle/>
        <a:p>
          <a:endParaRPr lang="nl-BE"/>
        </a:p>
      </dgm:t>
    </dgm:pt>
    <dgm:pt modelId="{DAE23323-54E2-430A-B8CC-52D30980F812}" type="pres">
      <dgm:prSet presAssocID="{28FB28D5-34FE-4742-BB53-A519CA8E7613}" presName="sp" presStyleCnt="0"/>
      <dgm:spPr/>
      <dgm:t>
        <a:bodyPr/>
        <a:lstStyle/>
        <a:p>
          <a:endParaRPr lang="nl-BE"/>
        </a:p>
      </dgm:t>
    </dgm:pt>
    <dgm:pt modelId="{76B968B6-4547-4647-BC3D-C8FFB2E7CD92}" type="pres">
      <dgm:prSet presAssocID="{E08D57C9-1153-45C5-A97B-A03AFCB648DB}" presName="composite" presStyleCnt="0"/>
      <dgm:spPr/>
      <dgm:t>
        <a:bodyPr/>
        <a:lstStyle/>
        <a:p>
          <a:endParaRPr lang="nl-BE"/>
        </a:p>
      </dgm:t>
    </dgm:pt>
    <dgm:pt modelId="{754E7CA2-3055-41F1-92C4-8C68A6783D94}" type="pres">
      <dgm:prSet presAssocID="{E08D57C9-1153-45C5-A97B-A03AFCB648DB}" presName="parentText" presStyleLbl="alignNode1" presStyleIdx="2" presStyleCnt="3">
        <dgm:presLayoutVars>
          <dgm:chMax val="1"/>
          <dgm:bulletEnabled val="1"/>
        </dgm:presLayoutVars>
      </dgm:prSet>
      <dgm:spPr/>
      <dgm:t>
        <a:bodyPr/>
        <a:lstStyle/>
        <a:p>
          <a:endParaRPr lang="nl-BE"/>
        </a:p>
      </dgm:t>
    </dgm:pt>
    <dgm:pt modelId="{B202158E-D45F-48B8-A68B-70035C3ECA98}" type="pres">
      <dgm:prSet presAssocID="{E08D57C9-1153-45C5-A97B-A03AFCB648DB}" presName="descendantText" presStyleLbl="alignAcc1" presStyleIdx="2" presStyleCnt="3">
        <dgm:presLayoutVars>
          <dgm:bulletEnabled val="1"/>
        </dgm:presLayoutVars>
      </dgm:prSet>
      <dgm:spPr/>
      <dgm:t>
        <a:bodyPr/>
        <a:lstStyle/>
        <a:p>
          <a:endParaRPr lang="nl-BE"/>
        </a:p>
      </dgm:t>
    </dgm:pt>
  </dgm:ptLst>
  <dgm:cxnLst>
    <dgm:cxn modelId="{EE731E80-03EF-4925-BC26-EA8CE4FADE69}" type="presOf" srcId="{0F79FBA3-A133-4DD5-A41F-A80835C96319}" destId="{B202158E-D45F-48B8-A68B-70035C3ECA98}" srcOrd="0" destOrd="1" presId="urn:microsoft.com/office/officeart/2005/8/layout/chevron2"/>
    <dgm:cxn modelId="{6226760B-6DB5-4421-93B5-9857117C79B0}" srcId="{DEC57D23-FD65-455C-835E-10FA5323D397}" destId="{F4014221-3200-403F-90CB-6FD90D112BBE}" srcOrd="0" destOrd="0" parTransId="{CE211370-8191-45C9-B0D1-F4FC516AD8E0}" sibTransId="{D89301A2-C0FC-4FAD-91A6-DCF4767F442A}"/>
    <dgm:cxn modelId="{6B53CA9D-0455-4919-8F61-60872DA18297}" type="presOf" srcId="{27A8BA4E-BA43-4265-B9B1-C3D645E0F6BB}" destId="{869E3475-31B6-4F63-82F6-686DB4114C90}" srcOrd="0" destOrd="0" presId="urn:microsoft.com/office/officeart/2005/8/layout/chevron2"/>
    <dgm:cxn modelId="{18FF89E1-A2B5-44C8-9207-1EAF56991ED4}" type="presOf" srcId="{E08D57C9-1153-45C5-A97B-A03AFCB648DB}" destId="{754E7CA2-3055-41F1-92C4-8C68A6783D94}" srcOrd="0" destOrd="0" presId="urn:microsoft.com/office/officeart/2005/8/layout/chevron2"/>
    <dgm:cxn modelId="{29D88A08-C8D3-4766-A95C-FFA1FC152C5B}" srcId="{F4014221-3200-403F-90CB-6FD90D112BBE}" destId="{195C28CB-46E3-484B-8230-3C817ECF04CB}" srcOrd="1" destOrd="0" parTransId="{57724ECB-1334-4B98-86EA-ACAACCC83F3E}" sibTransId="{64CD1DE5-13E5-4046-85B0-F56D39AB499B}"/>
    <dgm:cxn modelId="{0347593B-58F7-4516-B247-819C5828C649}" type="presOf" srcId="{045CD72B-A304-42F5-92FE-B6F467575983}" destId="{B202158E-D45F-48B8-A68B-70035C3ECA98}" srcOrd="0" destOrd="0" presId="urn:microsoft.com/office/officeart/2005/8/layout/chevron2"/>
    <dgm:cxn modelId="{DC3A7B70-801B-422B-B144-3F8F5ADDEF80}" type="presOf" srcId="{7F2BB087-D126-46FF-A984-2B9AC89F146F}" destId="{F1D7C790-B3DB-4357-ADA3-3B67F373F184}" srcOrd="0" destOrd="1" presId="urn:microsoft.com/office/officeart/2005/8/layout/chevron2"/>
    <dgm:cxn modelId="{BEC534D0-4ADC-4F98-86EF-1F722EBAB34D}" srcId="{DEC57D23-FD65-455C-835E-10FA5323D397}" destId="{E08D57C9-1153-45C5-A97B-A03AFCB648DB}" srcOrd="2" destOrd="0" parTransId="{6CD5BEB0-4224-4D38-9C68-D0C69DC14F5C}" sibTransId="{3A63E7D1-708C-404D-9D8D-25442980610B}"/>
    <dgm:cxn modelId="{E1C2D965-FAF9-405A-9E8B-A9AE290B2404}" srcId="{DEC57D23-FD65-455C-835E-10FA5323D397}" destId="{27A8BA4E-BA43-4265-B9B1-C3D645E0F6BB}" srcOrd="1" destOrd="0" parTransId="{B61F6E51-157F-469B-B2E5-25C494A39A48}" sibTransId="{28FB28D5-34FE-4742-BB53-A519CA8E7613}"/>
    <dgm:cxn modelId="{EFE38AE6-CADF-40B2-ADA6-C90BF3B0AABA}" type="presOf" srcId="{195C28CB-46E3-484B-8230-3C817ECF04CB}" destId="{05EB8E9A-CE7E-4DBF-A3D1-A3217839261B}" srcOrd="0" destOrd="1" presId="urn:microsoft.com/office/officeart/2005/8/layout/chevron2"/>
    <dgm:cxn modelId="{CDDB2483-CAFE-4678-ACDA-1D42552B6028}" type="presOf" srcId="{DEC57D23-FD65-455C-835E-10FA5323D397}" destId="{2651351A-8B6C-4F25-9D81-9916ACAF0772}" srcOrd="0" destOrd="0" presId="urn:microsoft.com/office/officeart/2005/8/layout/chevron2"/>
    <dgm:cxn modelId="{9D88A3F7-8979-4FCB-8B1A-0AA058B915E5}" srcId="{27A8BA4E-BA43-4265-B9B1-C3D645E0F6BB}" destId="{721786AE-3BE6-4FD2-88E1-8674AB0CF25C}" srcOrd="0" destOrd="0" parTransId="{F069AB43-E2AB-448E-B066-641114EEAC03}" sibTransId="{8FE14AE5-5895-4680-8FAA-CAEF1A5C99C7}"/>
    <dgm:cxn modelId="{67A9B773-F3D9-4E15-9AA5-7556DF6EABE9}" type="presOf" srcId="{721786AE-3BE6-4FD2-88E1-8674AB0CF25C}" destId="{F1D7C790-B3DB-4357-ADA3-3B67F373F184}" srcOrd="0" destOrd="0" presId="urn:microsoft.com/office/officeart/2005/8/layout/chevron2"/>
    <dgm:cxn modelId="{B8A200FE-93C6-4C71-886E-A05DF23E1A59}" type="presOf" srcId="{F4014221-3200-403F-90CB-6FD90D112BBE}" destId="{6D389BB3-ED9D-4B8D-8E40-F24541251EBC}" srcOrd="0" destOrd="0" presId="urn:microsoft.com/office/officeart/2005/8/layout/chevron2"/>
    <dgm:cxn modelId="{52A07141-659C-4655-858A-318EF492E1CE}" srcId="{27A8BA4E-BA43-4265-B9B1-C3D645E0F6BB}" destId="{7F2BB087-D126-46FF-A984-2B9AC89F146F}" srcOrd="1" destOrd="0" parTransId="{2B71777A-6FA7-4706-A75D-F50A341F70E7}" sibTransId="{F859D7CC-144C-486F-85E2-785D412B1E99}"/>
    <dgm:cxn modelId="{4B753B9F-0094-4478-8CA4-5CEEF00768AD}" type="presOf" srcId="{3E6E7336-6D09-47FF-AD9F-D561E0B3A37B}" destId="{05EB8E9A-CE7E-4DBF-A3D1-A3217839261B}" srcOrd="0" destOrd="0" presId="urn:microsoft.com/office/officeart/2005/8/layout/chevron2"/>
    <dgm:cxn modelId="{40CDEF24-81D5-4BC4-BC4B-66A364BD0835}" srcId="{F4014221-3200-403F-90CB-6FD90D112BBE}" destId="{3E6E7336-6D09-47FF-AD9F-D561E0B3A37B}" srcOrd="0" destOrd="0" parTransId="{87BF1E8B-0323-4C76-9773-DDAE2C807D09}" sibTransId="{9711D886-62B8-49FE-B19B-019DF36867B4}"/>
    <dgm:cxn modelId="{9759A741-66BD-4B3F-BAF4-61D480784EC1}" srcId="{E08D57C9-1153-45C5-A97B-A03AFCB648DB}" destId="{045CD72B-A304-42F5-92FE-B6F467575983}" srcOrd="0" destOrd="0" parTransId="{29771783-DBA2-4789-B7B3-E7C2096AFC5C}" sibTransId="{ED7197AF-597A-4097-BA3A-961ADCDC657B}"/>
    <dgm:cxn modelId="{F2E6FD0F-4134-47BC-85A1-BF51322BC139}" srcId="{E08D57C9-1153-45C5-A97B-A03AFCB648DB}" destId="{0F79FBA3-A133-4DD5-A41F-A80835C96319}" srcOrd="1" destOrd="0" parTransId="{B64A3BE5-84D5-4D8A-BB0E-05B0CE714E12}" sibTransId="{B62854C6-9F89-42F8-A9F4-7FDFEE59255D}"/>
    <dgm:cxn modelId="{F1D91837-7978-4CE4-A8EE-59D7FF08CABE}" type="presParOf" srcId="{2651351A-8B6C-4F25-9D81-9916ACAF0772}" destId="{034A33CE-606A-4C6D-9F95-BD13A353B567}" srcOrd="0" destOrd="0" presId="urn:microsoft.com/office/officeart/2005/8/layout/chevron2"/>
    <dgm:cxn modelId="{1951E0ED-A569-4FFE-BF55-CE243046BDAA}" type="presParOf" srcId="{034A33CE-606A-4C6D-9F95-BD13A353B567}" destId="{6D389BB3-ED9D-4B8D-8E40-F24541251EBC}" srcOrd="0" destOrd="0" presId="urn:microsoft.com/office/officeart/2005/8/layout/chevron2"/>
    <dgm:cxn modelId="{8C95FD67-2221-4CBA-B754-3E0299953B8C}" type="presParOf" srcId="{034A33CE-606A-4C6D-9F95-BD13A353B567}" destId="{05EB8E9A-CE7E-4DBF-A3D1-A3217839261B}" srcOrd="1" destOrd="0" presId="urn:microsoft.com/office/officeart/2005/8/layout/chevron2"/>
    <dgm:cxn modelId="{0B50BB0E-EA00-4900-B680-DC14AAB56A96}" type="presParOf" srcId="{2651351A-8B6C-4F25-9D81-9916ACAF0772}" destId="{200E6669-F398-4D27-9E51-05909774EEB2}" srcOrd="1" destOrd="0" presId="urn:microsoft.com/office/officeart/2005/8/layout/chevron2"/>
    <dgm:cxn modelId="{85BDC43C-1AFB-475A-ACA9-7D40A4AEA780}" type="presParOf" srcId="{2651351A-8B6C-4F25-9D81-9916ACAF0772}" destId="{32A261DE-4532-4729-B7D8-7A91A3BE6FA9}" srcOrd="2" destOrd="0" presId="urn:microsoft.com/office/officeart/2005/8/layout/chevron2"/>
    <dgm:cxn modelId="{31A4010A-AE5B-473F-BC2C-95DF538E423D}" type="presParOf" srcId="{32A261DE-4532-4729-B7D8-7A91A3BE6FA9}" destId="{869E3475-31B6-4F63-82F6-686DB4114C90}" srcOrd="0" destOrd="0" presId="urn:microsoft.com/office/officeart/2005/8/layout/chevron2"/>
    <dgm:cxn modelId="{FED75FD0-F56C-464E-9764-CEB8904AC38D}" type="presParOf" srcId="{32A261DE-4532-4729-B7D8-7A91A3BE6FA9}" destId="{F1D7C790-B3DB-4357-ADA3-3B67F373F184}" srcOrd="1" destOrd="0" presId="urn:microsoft.com/office/officeart/2005/8/layout/chevron2"/>
    <dgm:cxn modelId="{84052376-14ED-4F61-A013-F41D3A75A822}" type="presParOf" srcId="{2651351A-8B6C-4F25-9D81-9916ACAF0772}" destId="{DAE23323-54E2-430A-B8CC-52D30980F812}" srcOrd="3" destOrd="0" presId="urn:microsoft.com/office/officeart/2005/8/layout/chevron2"/>
    <dgm:cxn modelId="{F1435B99-4C8D-4024-B96E-3D093DF4AFFA}" type="presParOf" srcId="{2651351A-8B6C-4F25-9D81-9916ACAF0772}" destId="{76B968B6-4547-4647-BC3D-C8FFB2E7CD92}" srcOrd="4" destOrd="0" presId="urn:microsoft.com/office/officeart/2005/8/layout/chevron2"/>
    <dgm:cxn modelId="{9F799CF0-6454-4A0D-8A6C-A57178D59E42}" type="presParOf" srcId="{76B968B6-4547-4647-BC3D-C8FFB2E7CD92}" destId="{754E7CA2-3055-41F1-92C4-8C68A6783D94}" srcOrd="0" destOrd="0" presId="urn:microsoft.com/office/officeart/2005/8/layout/chevron2"/>
    <dgm:cxn modelId="{721F9DFE-87F3-4608-9FD5-67BCAE6BD701}" type="presParOf" srcId="{76B968B6-4547-4647-BC3D-C8FFB2E7CD92}" destId="{B202158E-D45F-48B8-A68B-70035C3ECA98}" srcOrd="1" destOrd="0" presId="urn:microsoft.com/office/officeart/2005/8/layout/chevron2"/>
  </dgm:cxnLst>
  <dgm:bg>
    <a:solidFill>
      <a:srgbClr val="DCE3D9"/>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D42D49-90B1-4F88-AE6D-323F2095D7EF}" type="doc">
      <dgm:prSet loTypeId="urn:microsoft.com/office/officeart/2005/8/layout/default" loCatId="list" qsTypeId="urn:microsoft.com/office/officeart/2005/8/quickstyle/simple1" qsCatId="simple" csTypeId="urn:microsoft.com/office/officeart/2005/8/colors/accent0_3" csCatId="mainScheme" phldr="1"/>
      <dgm:spPr/>
      <dgm:t>
        <a:bodyPr/>
        <a:lstStyle/>
        <a:p>
          <a:endParaRPr lang="nl-BE"/>
        </a:p>
      </dgm:t>
    </dgm:pt>
    <dgm:pt modelId="{EF922C76-2ADE-4F5E-951C-6774D44C7AF3}">
      <dgm:prSet phldrT="[Tekst]"/>
      <dgm:spPr/>
      <dgm:t>
        <a:bodyPr/>
        <a:lstStyle/>
        <a:p>
          <a:r>
            <a:rPr lang="nl-BE" dirty="0" smtClean="0"/>
            <a:t>EOG-Pointer</a:t>
          </a:r>
          <a:endParaRPr lang="nl-BE" dirty="0"/>
        </a:p>
      </dgm:t>
    </dgm:pt>
    <dgm:pt modelId="{B99E08EC-3CC8-41D6-9E90-EF4302C01A31}" type="parTrans" cxnId="{12BD74AB-AFB4-499B-B8B1-C1B1F06E55DF}">
      <dgm:prSet/>
      <dgm:spPr/>
      <dgm:t>
        <a:bodyPr/>
        <a:lstStyle/>
        <a:p>
          <a:endParaRPr lang="nl-BE"/>
        </a:p>
      </dgm:t>
    </dgm:pt>
    <dgm:pt modelId="{16283588-1BA5-4768-B8F9-FB096F6AD2EC}" type="sibTrans" cxnId="{12BD74AB-AFB4-499B-B8B1-C1B1F06E55DF}">
      <dgm:prSet/>
      <dgm:spPr/>
      <dgm:t>
        <a:bodyPr/>
        <a:lstStyle/>
        <a:p>
          <a:endParaRPr lang="nl-BE"/>
        </a:p>
      </dgm:t>
    </dgm:pt>
    <dgm:pt modelId="{40969434-1AF5-4668-ACC2-299B994F231D}">
      <dgm:prSet phldrT="[Tekst]"/>
      <dgm:spPr/>
      <dgm:t>
        <a:bodyPr/>
        <a:lstStyle/>
        <a:p>
          <a:r>
            <a:rPr lang="nl-BE" dirty="0" smtClean="0"/>
            <a:t>EOG-Switch</a:t>
          </a:r>
          <a:endParaRPr lang="nl-BE" dirty="0"/>
        </a:p>
      </dgm:t>
    </dgm:pt>
    <dgm:pt modelId="{9E0CBED5-CB9B-49BC-90E5-87937ADBA7F9}" type="parTrans" cxnId="{3FB50D2A-33D1-42F0-B8C7-83E55E78D101}">
      <dgm:prSet/>
      <dgm:spPr/>
      <dgm:t>
        <a:bodyPr/>
        <a:lstStyle/>
        <a:p>
          <a:endParaRPr lang="nl-BE"/>
        </a:p>
      </dgm:t>
    </dgm:pt>
    <dgm:pt modelId="{32AFE6AB-A9FA-4563-AB49-BCA9B48135F4}" type="sibTrans" cxnId="{3FB50D2A-33D1-42F0-B8C7-83E55E78D101}">
      <dgm:prSet/>
      <dgm:spPr/>
      <dgm:t>
        <a:bodyPr/>
        <a:lstStyle/>
        <a:p>
          <a:endParaRPr lang="nl-BE"/>
        </a:p>
      </dgm:t>
    </dgm:pt>
    <dgm:pt modelId="{0DF54DEE-9468-4A57-9BB5-91E547F561EC}" type="pres">
      <dgm:prSet presAssocID="{EED42D49-90B1-4F88-AE6D-323F2095D7EF}" presName="diagram" presStyleCnt="0">
        <dgm:presLayoutVars>
          <dgm:dir/>
          <dgm:resizeHandles val="exact"/>
        </dgm:presLayoutVars>
      </dgm:prSet>
      <dgm:spPr/>
      <dgm:t>
        <a:bodyPr/>
        <a:lstStyle/>
        <a:p>
          <a:endParaRPr lang="nl-BE"/>
        </a:p>
      </dgm:t>
    </dgm:pt>
    <dgm:pt modelId="{9691E142-B680-46B6-B0B8-2B8979BF25C1}" type="pres">
      <dgm:prSet presAssocID="{EF922C76-2ADE-4F5E-951C-6774D44C7AF3}" presName="node" presStyleLbl="node1" presStyleIdx="0" presStyleCnt="2">
        <dgm:presLayoutVars>
          <dgm:bulletEnabled val="1"/>
        </dgm:presLayoutVars>
      </dgm:prSet>
      <dgm:spPr/>
      <dgm:t>
        <a:bodyPr/>
        <a:lstStyle/>
        <a:p>
          <a:endParaRPr lang="nl-BE"/>
        </a:p>
      </dgm:t>
    </dgm:pt>
    <dgm:pt modelId="{9EF01004-F2BE-48E5-8E52-B872C853E9CE}" type="pres">
      <dgm:prSet presAssocID="{16283588-1BA5-4768-B8F9-FB096F6AD2EC}" presName="sibTrans" presStyleCnt="0"/>
      <dgm:spPr/>
    </dgm:pt>
    <dgm:pt modelId="{5E6BA809-BA4D-4105-B605-2D19D3E26CFA}" type="pres">
      <dgm:prSet presAssocID="{40969434-1AF5-4668-ACC2-299B994F231D}" presName="node" presStyleLbl="node1" presStyleIdx="1" presStyleCnt="2">
        <dgm:presLayoutVars>
          <dgm:bulletEnabled val="1"/>
        </dgm:presLayoutVars>
      </dgm:prSet>
      <dgm:spPr/>
      <dgm:t>
        <a:bodyPr/>
        <a:lstStyle/>
        <a:p>
          <a:endParaRPr lang="nl-BE"/>
        </a:p>
      </dgm:t>
    </dgm:pt>
  </dgm:ptLst>
  <dgm:cxnLst>
    <dgm:cxn modelId="{3FB50D2A-33D1-42F0-B8C7-83E55E78D101}" srcId="{EED42D49-90B1-4F88-AE6D-323F2095D7EF}" destId="{40969434-1AF5-4668-ACC2-299B994F231D}" srcOrd="1" destOrd="0" parTransId="{9E0CBED5-CB9B-49BC-90E5-87937ADBA7F9}" sibTransId="{32AFE6AB-A9FA-4563-AB49-BCA9B48135F4}"/>
    <dgm:cxn modelId="{79FFA8FC-CFFD-40D9-AAEA-67A95A894F1B}" type="presOf" srcId="{EED42D49-90B1-4F88-AE6D-323F2095D7EF}" destId="{0DF54DEE-9468-4A57-9BB5-91E547F561EC}" srcOrd="0" destOrd="0" presId="urn:microsoft.com/office/officeart/2005/8/layout/default"/>
    <dgm:cxn modelId="{12BD74AB-AFB4-499B-B8B1-C1B1F06E55DF}" srcId="{EED42D49-90B1-4F88-AE6D-323F2095D7EF}" destId="{EF922C76-2ADE-4F5E-951C-6774D44C7AF3}" srcOrd="0" destOrd="0" parTransId="{B99E08EC-3CC8-41D6-9E90-EF4302C01A31}" sibTransId="{16283588-1BA5-4768-B8F9-FB096F6AD2EC}"/>
    <dgm:cxn modelId="{7D4D469F-F880-45B1-99BF-4B424776F7DF}" type="presOf" srcId="{EF922C76-2ADE-4F5E-951C-6774D44C7AF3}" destId="{9691E142-B680-46B6-B0B8-2B8979BF25C1}" srcOrd="0" destOrd="0" presId="urn:microsoft.com/office/officeart/2005/8/layout/default"/>
    <dgm:cxn modelId="{115F67E3-94D8-49C5-B9F1-8311AA110334}" type="presOf" srcId="{40969434-1AF5-4668-ACC2-299B994F231D}" destId="{5E6BA809-BA4D-4105-B605-2D19D3E26CFA}" srcOrd="0" destOrd="0" presId="urn:microsoft.com/office/officeart/2005/8/layout/default"/>
    <dgm:cxn modelId="{CD13F7E4-FC4A-4841-A437-99E003009C69}" type="presParOf" srcId="{0DF54DEE-9468-4A57-9BB5-91E547F561EC}" destId="{9691E142-B680-46B6-B0B8-2B8979BF25C1}" srcOrd="0" destOrd="0" presId="urn:microsoft.com/office/officeart/2005/8/layout/default"/>
    <dgm:cxn modelId="{D79360D6-0ADD-46EB-9398-481F24B967B2}" type="presParOf" srcId="{0DF54DEE-9468-4A57-9BB5-91E547F561EC}" destId="{9EF01004-F2BE-48E5-8E52-B872C853E9CE}" srcOrd="1" destOrd="0" presId="urn:microsoft.com/office/officeart/2005/8/layout/default"/>
    <dgm:cxn modelId="{42355933-E7DA-47BF-9639-153C943E0925}" type="presParOf" srcId="{0DF54DEE-9468-4A57-9BB5-91E547F561EC}" destId="{5E6BA809-BA4D-4105-B605-2D19D3E26CFA}"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8C849E7-112A-4B7C-B74C-D5B38B418117}" type="doc">
      <dgm:prSet loTypeId="urn:microsoft.com/office/officeart/2005/8/layout/default" loCatId="list" qsTypeId="urn:microsoft.com/office/officeart/2005/8/quickstyle/simple1" qsCatId="simple" csTypeId="urn:microsoft.com/office/officeart/2005/8/colors/accent0_3" csCatId="mainScheme" phldr="1"/>
      <dgm:spPr/>
      <dgm:t>
        <a:bodyPr/>
        <a:lstStyle/>
        <a:p>
          <a:endParaRPr lang="nl-BE"/>
        </a:p>
      </dgm:t>
    </dgm:pt>
    <dgm:pt modelId="{4FF5D59E-0D68-4276-AA78-3F8828A9EDC9}">
      <dgm:prSet phldrT="[Tekst]"/>
      <dgm:spPr/>
      <dgm:t>
        <a:bodyPr/>
        <a:lstStyle/>
        <a:p>
          <a:r>
            <a:rPr lang="nl-BE" dirty="0" smtClean="0"/>
            <a:t>Direct Access </a:t>
          </a:r>
          <a:r>
            <a:rPr lang="nl-BE" dirty="0" err="1" smtClean="0"/>
            <a:t>Guidance</a:t>
          </a:r>
          <a:endParaRPr lang="nl-BE" dirty="0"/>
        </a:p>
      </dgm:t>
    </dgm:pt>
    <dgm:pt modelId="{AAF00A3C-E6CC-41FB-82E5-9546A0DDB8BE}" type="parTrans" cxnId="{95F5DC42-A113-4020-BA13-B13B8E581C21}">
      <dgm:prSet/>
      <dgm:spPr/>
      <dgm:t>
        <a:bodyPr/>
        <a:lstStyle/>
        <a:p>
          <a:endParaRPr lang="nl-BE"/>
        </a:p>
      </dgm:t>
    </dgm:pt>
    <dgm:pt modelId="{335DAB89-7781-4916-851A-42BE846724FF}" type="sibTrans" cxnId="{95F5DC42-A113-4020-BA13-B13B8E581C21}">
      <dgm:prSet/>
      <dgm:spPr/>
      <dgm:t>
        <a:bodyPr/>
        <a:lstStyle/>
        <a:p>
          <a:endParaRPr lang="nl-BE"/>
        </a:p>
      </dgm:t>
    </dgm:pt>
    <dgm:pt modelId="{762A37CB-241A-466B-8656-2E5F0506D702}">
      <dgm:prSet/>
      <dgm:spPr/>
      <dgm:t>
        <a:bodyPr/>
        <a:lstStyle/>
        <a:p>
          <a:r>
            <a:rPr lang="nl-BE" smtClean="0"/>
            <a:t>Guidance by Eye Commands</a:t>
          </a:r>
          <a:endParaRPr lang="nl-BE" dirty="0" smtClean="0"/>
        </a:p>
      </dgm:t>
    </dgm:pt>
    <dgm:pt modelId="{3B1DF18D-242A-4F3C-91AE-9B16F6007D79}" type="parTrans" cxnId="{A33896AB-BA5B-4B9F-B556-A3FDA3755BC8}">
      <dgm:prSet/>
      <dgm:spPr/>
      <dgm:t>
        <a:bodyPr/>
        <a:lstStyle/>
        <a:p>
          <a:endParaRPr lang="nl-BE"/>
        </a:p>
      </dgm:t>
    </dgm:pt>
    <dgm:pt modelId="{D8D2EABC-CBB7-44D3-BEF0-0D0D75978403}" type="sibTrans" cxnId="{A33896AB-BA5B-4B9F-B556-A3FDA3755BC8}">
      <dgm:prSet/>
      <dgm:spPr/>
      <dgm:t>
        <a:bodyPr/>
        <a:lstStyle/>
        <a:p>
          <a:endParaRPr lang="nl-BE"/>
        </a:p>
      </dgm:t>
    </dgm:pt>
    <dgm:pt modelId="{4B74D21A-83B9-4438-9AB7-2D6237B62894}" type="pres">
      <dgm:prSet presAssocID="{78C849E7-112A-4B7C-B74C-D5B38B418117}" presName="diagram" presStyleCnt="0">
        <dgm:presLayoutVars>
          <dgm:dir/>
          <dgm:resizeHandles val="exact"/>
        </dgm:presLayoutVars>
      </dgm:prSet>
      <dgm:spPr/>
      <dgm:t>
        <a:bodyPr/>
        <a:lstStyle/>
        <a:p>
          <a:endParaRPr lang="nl-BE"/>
        </a:p>
      </dgm:t>
    </dgm:pt>
    <dgm:pt modelId="{B7645A3E-3EF3-4866-9C18-67071DF2EF9A}" type="pres">
      <dgm:prSet presAssocID="{4FF5D59E-0D68-4276-AA78-3F8828A9EDC9}" presName="node" presStyleLbl="node1" presStyleIdx="0" presStyleCnt="2">
        <dgm:presLayoutVars>
          <dgm:bulletEnabled val="1"/>
        </dgm:presLayoutVars>
      </dgm:prSet>
      <dgm:spPr/>
      <dgm:t>
        <a:bodyPr/>
        <a:lstStyle/>
        <a:p>
          <a:endParaRPr lang="nl-BE"/>
        </a:p>
      </dgm:t>
    </dgm:pt>
    <dgm:pt modelId="{644F3BEA-C113-448B-AD2C-68C00ADBBB12}" type="pres">
      <dgm:prSet presAssocID="{335DAB89-7781-4916-851A-42BE846724FF}" presName="sibTrans" presStyleCnt="0"/>
      <dgm:spPr/>
    </dgm:pt>
    <dgm:pt modelId="{60639435-B79C-4B01-B3FA-DF57302BD4ED}" type="pres">
      <dgm:prSet presAssocID="{762A37CB-241A-466B-8656-2E5F0506D702}" presName="node" presStyleLbl="node1" presStyleIdx="1" presStyleCnt="2">
        <dgm:presLayoutVars>
          <dgm:bulletEnabled val="1"/>
        </dgm:presLayoutVars>
      </dgm:prSet>
      <dgm:spPr/>
      <dgm:t>
        <a:bodyPr/>
        <a:lstStyle/>
        <a:p>
          <a:endParaRPr lang="nl-BE"/>
        </a:p>
      </dgm:t>
    </dgm:pt>
  </dgm:ptLst>
  <dgm:cxnLst>
    <dgm:cxn modelId="{9E039469-CFB8-41D5-AB93-7F196238E4FA}" type="presOf" srcId="{78C849E7-112A-4B7C-B74C-D5B38B418117}" destId="{4B74D21A-83B9-4438-9AB7-2D6237B62894}" srcOrd="0" destOrd="0" presId="urn:microsoft.com/office/officeart/2005/8/layout/default"/>
    <dgm:cxn modelId="{95F5DC42-A113-4020-BA13-B13B8E581C21}" srcId="{78C849E7-112A-4B7C-B74C-D5B38B418117}" destId="{4FF5D59E-0D68-4276-AA78-3F8828A9EDC9}" srcOrd="0" destOrd="0" parTransId="{AAF00A3C-E6CC-41FB-82E5-9546A0DDB8BE}" sibTransId="{335DAB89-7781-4916-851A-42BE846724FF}"/>
    <dgm:cxn modelId="{A33896AB-BA5B-4B9F-B556-A3FDA3755BC8}" srcId="{78C849E7-112A-4B7C-B74C-D5B38B418117}" destId="{762A37CB-241A-466B-8656-2E5F0506D702}" srcOrd="1" destOrd="0" parTransId="{3B1DF18D-242A-4F3C-91AE-9B16F6007D79}" sibTransId="{D8D2EABC-CBB7-44D3-BEF0-0D0D75978403}"/>
    <dgm:cxn modelId="{7446660D-8CAB-4866-80A8-BE5E6B56169B}" type="presOf" srcId="{4FF5D59E-0D68-4276-AA78-3F8828A9EDC9}" destId="{B7645A3E-3EF3-4866-9C18-67071DF2EF9A}" srcOrd="0" destOrd="0" presId="urn:microsoft.com/office/officeart/2005/8/layout/default"/>
    <dgm:cxn modelId="{75EE7EE7-A9E5-4D45-898B-BB9508BC8433}" type="presOf" srcId="{762A37CB-241A-466B-8656-2E5F0506D702}" destId="{60639435-B79C-4B01-B3FA-DF57302BD4ED}" srcOrd="0" destOrd="0" presId="urn:microsoft.com/office/officeart/2005/8/layout/default"/>
    <dgm:cxn modelId="{760A8689-03FC-4AC6-8E9B-0ADB774C4BFB}" type="presParOf" srcId="{4B74D21A-83B9-4438-9AB7-2D6237B62894}" destId="{B7645A3E-3EF3-4866-9C18-67071DF2EF9A}" srcOrd="0" destOrd="0" presId="urn:microsoft.com/office/officeart/2005/8/layout/default"/>
    <dgm:cxn modelId="{D1D20F04-FCEE-479A-BD9E-BDC334339C72}" type="presParOf" srcId="{4B74D21A-83B9-4438-9AB7-2D6237B62894}" destId="{644F3BEA-C113-448B-AD2C-68C00ADBBB12}" srcOrd="1" destOrd="0" presId="urn:microsoft.com/office/officeart/2005/8/layout/default"/>
    <dgm:cxn modelId="{B2CD062B-3FD1-43B5-8BF6-EB97CDFA70EC}" type="presParOf" srcId="{4B74D21A-83B9-4438-9AB7-2D6237B62894}" destId="{60639435-B79C-4B01-B3FA-DF57302BD4ED}"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7216582-8103-4C07-BB2B-E1AD76FD97AB}" type="doc">
      <dgm:prSet loTypeId="urn:microsoft.com/office/officeart/2009/3/layout/PlusandMinus" loCatId="relationship" qsTypeId="urn:microsoft.com/office/officeart/2005/8/quickstyle/3d2" qsCatId="3D" csTypeId="urn:microsoft.com/office/officeart/2005/8/colors/accent0_3" csCatId="mainScheme" phldr="1"/>
      <dgm:spPr/>
      <dgm:t>
        <a:bodyPr/>
        <a:lstStyle/>
        <a:p>
          <a:endParaRPr lang="nl-BE"/>
        </a:p>
      </dgm:t>
    </dgm:pt>
    <dgm:pt modelId="{DC8D8958-3F56-42F1-B6B3-E74E4C9CCCF2}">
      <dgm:prSet phldrT="[Tekst]" custT="1"/>
      <dgm:spPr/>
      <dgm:t>
        <a:bodyPr/>
        <a:lstStyle/>
        <a:p>
          <a:r>
            <a:rPr lang="nl-BE" sz="2400" dirty="0" smtClean="0"/>
            <a:t>- Zekerheid over beweging;</a:t>
          </a:r>
          <a:br>
            <a:rPr lang="nl-BE" sz="2400" dirty="0" smtClean="0"/>
          </a:br>
          <a:r>
            <a:rPr lang="nl-BE" sz="2400" dirty="0" smtClean="0"/>
            <a:t/>
          </a:r>
          <a:br>
            <a:rPr lang="nl-BE" sz="2400" dirty="0" smtClean="0"/>
          </a:br>
          <a:r>
            <a:rPr lang="nl-BE" sz="2400" dirty="0" smtClean="0"/>
            <a:t>- Makkelijk aan te leren</a:t>
          </a:r>
          <a:endParaRPr lang="nl-BE" sz="2400" dirty="0"/>
        </a:p>
      </dgm:t>
    </dgm:pt>
    <dgm:pt modelId="{7C2B1E36-96FE-4FDB-A8BC-79154B3CC863}" type="parTrans" cxnId="{D722F22F-75A8-4516-9470-FA34A2A89CBD}">
      <dgm:prSet/>
      <dgm:spPr/>
      <dgm:t>
        <a:bodyPr/>
        <a:lstStyle/>
        <a:p>
          <a:endParaRPr lang="nl-BE"/>
        </a:p>
      </dgm:t>
    </dgm:pt>
    <dgm:pt modelId="{43E142A0-4388-4334-9214-52B2091B5B4F}" type="sibTrans" cxnId="{D722F22F-75A8-4516-9470-FA34A2A89CBD}">
      <dgm:prSet/>
      <dgm:spPr/>
      <dgm:t>
        <a:bodyPr/>
        <a:lstStyle/>
        <a:p>
          <a:endParaRPr lang="nl-BE"/>
        </a:p>
      </dgm:t>
    </dgm:pt>
    <dgm:pt modelId="{EEBFEC5B-7B2E-49E3-96E4-B3BE870C445E}">
      <dgm:prSet phldrT="[Tekst]" custT="1"/>
      <dgm:spPr/>
      <dgm:t>
        <a:bodyPr/>
        <a:lstStyle/>
        <a:p>
          <a:r>
            <a:rPr lang="nl-BE" sz="2400" dirty="0" smtClean="0"/>
            <a:t>- Scherm </a:t>
          </a:r>
          <a:r>
            <a:rPr lang="nl-BE" sz="2400" dirty="0" smtClean="0">
              <a:sym typeface="Wingdings" panose="05000000000000000000" pitchFamily="2" charset="2"/>
            </a:rPr>
            <a:t> zicht wordt geblokkeerd;</a:t>
          </a:r>
          <a:br>
            <a:rPr lang="nl-BE" sz="2400" dirty="0" smtClean="0">
              <a:sym typeface="Wingdings" panose="05000000000000000000" pitchFamily="2" charset="2"/>
            </a:rPr>
          </a:br>
          <a:r>
            <a:rPr lang="nl-BE" sz="2400" dirty="0" smtClean="0">
              <a:sym typeface="Wingdings" panose="05000000000000000000" pitchFamily="2" charset="2"/>
            </a:rPr>
            <a:t/>
          </a:r>
          <a:br>
            <a:rPr lang="nl-BE" sz="2400" dirty="0" smtClean="0">
              <a:sym typeface="Wingdings" panose="05000000000000000000" pitchFamily="2" charset="2"/>
            </a:rPr>
          </a:br>
          <a:r>
            <a:rPr lang="nl-BE" sz="2400" dirty="0" smtClean="0">
              <a:sym typeface="Wingdings" panose="05000000000000000000" pitchFamily="2" charset="2"/>
            </a:rPr>
            <a:t>- Grote precisie vereist</a:t>
          </a:r>
          <a:endParaRPr lang="nl-BE" sz="2400" dirty="0" smtClean="0"/>
        </a:p>
      </dgm:t>
    </dgm:pt>
    <dgm:pt modelId="{9728CE2E-6FE7-49E8-816B-038CF794C0AA}" type="parTrans" cxnId="{73E011DF-DA4B-4A59-A43E-7D93B19E9A38}">
      <dgm:prSet/>
      <dgm:spPr/>
      <dgm:t>
        <a:bodyPr/>
        <a:lstStyle/>
        <a:p>
          <a:endParaRPr lang="nl-BE"/>
        </a:p>
      </dgm:t>
    </dgm:pt>
    <dgm:pt modelId="{93817D4C-1F22-469D-A903-B2B8567F8471}" type="sibTrans" cxnId="{73E011DF-DA4B-4A59-A43E-7D93B19E9A38}">
      <dgm:prSet/>
      <dgm:spPr/>
      <dgm:t>
        <a:bodyPr/>
        <a:lstStyle/>
        <a:p>
          <a:endParaRPr lang="nl-BE"/>
        </a:p>
      </dgm:t>
    </dgm:pt>
    <dgm:pt modelId="{61B4578E-537F-4EC8-A481-2851A90E2333}" type="pres">
      <dgm:prSet presAssocID="{D7216582-8103-4C07-BB2B-E1AD76FD97AB}" presName="Name0" presStyleCnt="0">
        <dgm:presLayoutVars>
          <dgm:chMax val="2"/>
          <dgm:chPref val="2"/>
          <dgm:dir/>
          <dgm:animOne/>
          <dgm:resizeHandles val="exact"/>
        </dgm:presLayoutVars>
      </dgm:prSet>
      <dgm:spPr/>
      <dgm:t>
        <a:bodyPr/>
        <a:lstStyle/>
        <a:p>
          <a:endParaRPr lang="nl-BE"/>
        </a:p>
      </dgm:t>
    </dgm:pt>
    <dgm:pt modelId="{ED492263-2AD5-4875-8F12-C0FBB59E9BF9}" type="pres">
      <dgm:prSet presAssocID="{D7216582-8103-4C07-BB2B-E1AD76FD97AB}" presName="Background" presStyleLbl="bgImgPlace1" presStyleIdx="0" presStyleCnt="1" custScaleX="114943" custScaleY="85234"/>
      <dgm:spPr/>
      <dgm:t>
        <a:bodyPr/>
        <a:lstStyle/>
        <a:p>
          <a:endParaRPr lang="nl-BE"/>
        </a:p>
      </dgm:t>
    </dgm:pt>
    <dgm:pt modelId="{7BB783D9-A567-4C09-A8E9-C3BC1225FF28}" type="pres">
      <dgm:prSet presAssocID="{D7216582-8103-4C07-BB2B-E1AD76FD97AB}" presName="ParentText1" presStyleLbl="revTx" presStyleIdx="0" presStyleCnt="2">
        <dgm:presLayoutVars>
          <dgm:chMax val="0"/>
          <dgm:chPref val="0"/>
          <dgm:bulletEnabled val="1"/>
        </dgm:presLayoutVars>
      </dgm:prSet>
      <dgm:spPr/>
      <dgm:t>
        <a:bodyPr/>
        <a:lstStyle/>
        <a:p>
          <a:endParaRPr lang="nl-BE"/>
        </a:p>
      </dgm:t>
    </dgm:pt>
    <dgm:pt modelId="{C2EA0D27-0B7F-4CD8-B50E-34D337C4C068}" type="pres">
      <dgm:prSet presAssocID="{D7216582-8103-4C07-BB2B-E1AD76FD97AB}" presName="ParentText2" presStyleLbl="revTx" presStyleIdx="1" presStyleCnt="2">
        <dgm:presLayoutVars>
          <dgm:chMax val="0"/>
          <dgm:chPref val="0"/>
          <dgm:bulletEnabled val="1"/>
        </dgm:presLayoutVars>
      </dgm:prSet>
      <dgm:spPr/>
      <dgm:t>
        <a:bodyPr/>
        <a:lstStyle/>
        <a:p>
          <a:endParaRPr lang="nl-BE"/>
        </a:p>
      </dgm:t>
    </dgm:pt>
    <dgm:pt modelId="{73FD008B-5D41-4566-8C79-CD0311FEA28D}" type="pres">
      <dgm:prSet presAssocID="{D7216582-8103-4C07-BB2B-E1AD76FD97AB}" presName="Plus" presStyleLbl="alignNode1" presStyleIdx="0" presStyleCnt="2"/>
      <dgm:spPr/>
    </dgm:pt>
    <dgm:pt modelId="{9DC99014-777D-42BC-8310-6DAFCEE4D306}" type="pres">
      <dgm:prSet presAssocID="{D7216582-8103-4C07-BB2B-E1AD76FD97AB}" presName="Minus" presStyleLbl="alignNode1" presStyleIdx="1" presStyleCnt="2"/>
      <dgm:spPr/>
    </dgm:pt>
    <dgm:pt modelId="{34ED6445-3845-4462-A1BF-51963F869CFC}" type="pres">
      <dgm:prSet presAssocID="{D7216582-8103-4C07-BB2B-E1AD76FD97AB}" presName="Divider" presStyleLbl="parChTrans1D1" presStyleIdx="0" presStyleCnt="1" custScaleX="2000000" custScaleY="97162"/>
      <dgm:spPr/>
    </dgm:pt>
  </dgm:ptLst>
  <dgm:cxnLst>
    <dgm:cxn modelId="{73E011DF-DA4B-4A59-A43E-7D93B19E9A38}" srcId="{D7216582-8103-4C07-BB2B-E1AD76FD97AB}" destId="{EEBFEC5B-7B2E-49E3-96E4-B3BE870C445E}" srcOrd="1" destOrd="0" parTransId="{9728CE2E-6FE7-49E8-816B-038CF794C0AA}" sibTransId="{93817D4C-1F22-469D-A903-B2B8567F8471}"/>
    <dgm:cxn modelId="{6AC441D1-52CF-47FA-9A55-3C526E5B7BA0}" type="presOf" srcId="{DC8D8958-3F56-42F1-B6B3-E74E4C9CCCF2}" destId="{7BB783D9-A567-4C09-A8E9-C3BC1225FF28}" srcOrd="0" destOrd="0" presId="urn:microsoft.com/office/officeart/2009/3/layout/PlusandMinus"/>
    <dgm:cxn modelId="{D722F22F-75A8-4516-9470-FA34A2A89CBD}" srcId="{D7216582-8103-4C07-BB2B-E1AD76FD97AB}" destId="{DC8D8958-3F56-42F1-B6B3-E74E4C9CCCF2}" srcOrd="0" destOrd="0" parTransId="{7C2B1E36-96FE-4FDB-A8BC-79154B3CC863}" sibTransId="{43E142A0-4388-4334-9214-52B2091B5B4F}"/>
    <dgm:cxn modelId="{B07B281E-4740-4F5B-99B7-30D02D38F9BE}" type="presOf" srcId="{EEBFEC5B-7B2E-49E3-96E4-B3BE870C445E}" destId="{C2EA0D27-0B7F-4CD8-B50E-34D337C4C068}" srcOrd="0" destOrd="0" presId="urn:microsoft.com/office/officeart/2009/3/layout/PlusandMinus"/>
    <dgm:cxn modelId="{4754C8E7-8AB6-4EA2-8085-20B72CFF4560}" type="presOf" srcId="{D7216582-8103-4C07-BB2B-E1AD76FD97AB}" destId="{61B4578E-537F-4EC8-A481-2851A90E2333}" srcOrd="0" destOrd="0" presId="urn:microsoft.com/office/officeart/2009/3/layout/PlusandMinus"/>
    <dgm:cxn modelId="{8D934593-04F3-408E-930F-25F832839A72}" type="presParOf" srcId="{61B4578E-537F-4EC8-A481-2851A90E2333}" destId="{ED492263-2AD5-4875-8F12-C0FBB59E9BF9}" srcOrd="0" destOrd="0" presId="urn:microsoft.com/office/officeart/2009/3/layout/PlusandMinus"/>
    <dgm:cxn modelId="{19D376E6-1920-4110-9B7C-076A1ACA9114}" type="presParOf" srcId="{61B4578E-537F-4EC8-A481-2851A90E2333}" destId="{7BB783D9-A567-4C09-A8E9-C3BC1225FF28}" srcOrd="1" destOrd="0" presId="urn:microsoft.com/office/officeart/2009/3/layout/PlusandMinus"/>
    <dgm:cxn modelId="{F5E4D6B4-6FB0-4E2E-B031-229777A89A8C}" type="presParOf" srcId="{61B4578E-537F-4EC8-A481-2851A90E2333}" destId="{C2EA0D27-0B7F-4CD8-B50E-34D337C4C068}" srcOrd="2" destOrd="0" presId="urn:microsoft.com/office/officeart/2009/3/layout/PlusandMinus"/>
    <dgm:cxn modelId="{9370B72E-EFD5-4336-AADF-87FB7C7CB711}" type="presParOf" srcId="{61B4578E-537F-4EC8-A481-2851A90E2333}" destId="{73FD008B-5D41-4566-8C79-CD0311FEA28D}" srcOrd="3" destOrd="0" presId="urn:microsoft.com/office/officeart/2009/3/layout/PlusandMinus"/>
    <dgm:cxn modelId="{28EE3C45-8BEA-4BD7-BBF0-FF3D90FBA049}" type="presParOf" srcId="{61B4578E-537F-4EC8-A481-2851A90E2333}" destId="{9DC99014-777D-42BC-8310-6DAFCEE4D306}" srcOrd="4" destOrd="0" presId="urn:microsoft.com/office/officeart/2009/3/layout/PlusandMinus"/>
    <dgm:cxn modelId="{3EAB0A6B-6595-4D41-9B60-3C2E20D7A4AA}" type="presParOf" srcId="{61B4578E-537F-4EC8-A481-2851A90E2333}" destId="{34ED6445-3845-4462-A1BF-51963F869CFC}" srcOrd="5" destOrd="0" presId="urn:microsoft.com/office/officeart/2009/3/layout/PlusandMinu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7216582-8103-4C07-BB2B-E1AD76FD97AB}" type="doc">
      <dgm:prSet loTypeId="urn:microsoft.com/office/officeart/2009/3/layout/PlusandMinus" loCatId="relationship" qsTypeId="urn:microsoft.com/office/officeart/2005/8/quickstyle/3d2" qsCatId="3D" csTypeId="urn:microsoft.com/office/officeart/2005/8/colors/accent0_3" csCatId="mainScheme" phldr="1"/>
      <dgm:spPr/>
      <dgm:t>
        <a:bodyPr/>
        <a:lstStyle/>
        <a:p>
          <a:endParaRPr lang="nl-BE"/>
        </a:p>
      </dgm:t>
    </dgm:pt>
    <dgm:pt modelId="{DC8D8958-3F56-42F1-B6B3-E74E4C9CCCF2}">
      <dgm:prSet phldrT="[Tekst]" custT="1"/>
      <dgm:spPr/>
      <dgm:t>
        <a:bodyPr/>
        <a:lstStyle/>
        <a:p>
          <a:r>
            <a:rPr lang="nl-BE" sz="2400" dirty="0" smtClean="0"/>
            <a:t>- Geen schermen</a:t>
          </a:r>
          <a:br>
            <a:rPr lang="nl-BE" sz="2400" dirty="0" smtClean="0"/>
          </a:br>
          <a:r>
            <a:rPr lang="nl-BE" sz="2400" dirty="0" smtClean="0"/>
            <a:t/>
          </a:r>
          <a:br>
            <a:rPr lang="nl-BE" sz="2400" dirty="0" smtClean="0"/>
          </a:br>
          <a:r>
            <a:rPr lang="nl-BE" sz="2400" dirty="0" smtClean="0"/>
            <a:t>- </a:t>
          </a:r>
          <a:r>
            <a:rPr lang="nl-BE" sz="2400" b="1" dirty="0" smtClean="0"/>
            <a:t>Gebruiksvriendelijker</a:t>
          </a:r>
          <a:r>
            <a:rPr lang="nl-BE" sz="2400" dirty="0" smtClean="0"/>
            <a:t> voor mensen met een bepaalde handicap</a:t>
          </a:r>
          <a:endParaRPr lang="nl-BE" sz="2400" dirty="0"/>
        </a:p>
      </dgm:t>
    </dgm:pt>
    <dgm:pt modelId="{7C2B1E36-96FE-4FDB-A8BC-79154B3CC863}" type="parTrans" cxnId="{D722F22F-75A8-4516-9470-FA34A2A89CBD}">
      <dgm:prSet/>
      <dgm:spPr/>
      <dgm:t>
        <a:bodyPr/>
        <a:lstStyle/>
        <a:p>
          <a:endParaRPr lang="nl-BE"/>
        </a:p>
      </dgm:t>
    </dgm:pt>
    <dgm:pt modelId="{43E142A0-4388-4334-9214-52B2091B5B4F}" type="sibTrans" cxnId="{D722F22F-75A8-4516-9470-FA34A2A89CBD}">
      <dgm:prSet/>
      <dgm:spPr/>
      <dgm:t>
        <a:bodyPr/>
        <a:lstStyle/>
        <a:p>
          <a:endParaRPr lang="nl-BE"/>
        </a:p>
      </dgm:t>
    </dgm:pt>
    <dgm:pt modelId="{EEBFEC5B-7B2E-49E3-96E4-B3BE870C445E}">
      <dgm:prSet phldrT="[Tekst]" custT="1"/>
      <dgm:spPr/>
      <dgm:t>
        <a:bodyPr/>
        <a:lstStyle/>
        <a:p>
          <a:r>
            <a:rPr lang="nl-BE" sz="2400" dirty="0" smtClean="0"/>
            <a:t>- Moeilijker aan te leren</a:t>
          </a:r>
          <a:br>
            <a:rPr lang="nl-BE" sz="2400" dirty="0" smtClean="0"/>
          </a:br>
          <a:r>
            <a:rPr lang="nl-BE" sz="2400" dirty="0" smtClean="0"/>
            <a:t/>
          </a:r>
          <a:br>
            <a:rPr lang="nl-BE" sz="2400" dirty="0" smtClean="0"/>
          </a:br>
          <a:r>
            <a:rPr lang="nl-BE" sz="2400" dirty="0" smtClean="0"/>
            <a:t>- Veiligheid moeilijker te garanderen</a:t>
          </a:r>
        </a:p>
      </dgm:t>
    </dgm:pt>
    <dgm:pt modelId="{9728CE2E-6FE7-49E8-816B-038CF794C0AA}" type="parTrans" cxnId="{73E011DF-DA4B-4A59-A43E-7D93B19E9A38}">
      <dgm:prSet/>
      <dgm:spPr/>
      <dgm:t>
        <a:bodyPr/>
        <a:lstStyle/>
        <a:p>
          <a:endParaRPr lang="nl-BE"/>
        </a:p>
      </dgm:t>
    </dgm:pt>
    <dgm:pt modelId="{93817D4C-1F22-469D-A903-B2B8567F8471}" type="sibTrans" cxnId="{73E011DF-DA4B-4A59-A43E-7D93B19E9A38}">
      <dgm:prSet/>
      <dgm:spPr/>
      <dgm:t>
        <a:bodyPr/>
        <a:lstStyle/>
        <a:p>
          <a:endParaRPr lang="nl-BE"/>
        </a:p>
      </dgm:t>
    </dgm:pt>
    <dgm:pt modelId="{61B4578E-537F-4EC8-A481-2851A90E2333}" type="pres">
      <dgm:prSet presAssocID="{D7216582-8103-4C07-BB2B-E1AD76FD97AB}" presName="Name0" presStyleCnt="0">
        <dgm:presLayoutVars>
          <dgm:chMax val="2"/>
          <dgm:chPref val="2"/>
          <dgm:dir/>
          <dgm:animOne/>
          <dgm:resizeHandles val="exact"/>
        </dgm:presLayoutVars>
      </dgm:prSet>
      <dgm:spPr/>
      <dgm:t>
        <a:bodyPr/>
        <a:lstStyle/>
        <a:p>
          <a:endParaRPr lang="nl-BE"/>
        </a:p>
      </dgm:t>
    </dgm:pt>
    <dgm:pt modelId="{ED492263-2AD5-4875-8F12-C0FBB59E9BF9}" type="pres">
      <dgm:prSet presAssocID="{D7216582-8103-4C07-BB2B-E1AD76FD97AB}" presName="Background" presStyleLbl="bgImgPlace1" presStyleIdx="0" presStyleCnt="1" custScaleX="102763" custScaleY="85234"/>
      <dgm:spPr/>
      <dgm:t>
        <a:bodyPr/>
        <a:lstStyle/>
        <a:p>
          <a:endParaRPr lang="nl-BE"/>
        </a:p>
      </dgm:t>
    </dgm:pt>
    <dgm:pt modelId="{7BB783D9-A567-4C09-A8E9-C3BC1225FF28}" type="pres">
      <dgm:prSet presAssocID="{D7216582-8103-4C07-BB2B-E1AD76FD97AB}" presName="ParentText1" presStyleLbl="revTx" presStyleIdx="0" presStyleCnt="2" custScaleX="118851">
        <dgm:presLayoutVars>
          <dgm:chMax val="0"/>
          <dgm:chPref val="0"/>
          <dgm:bulletEnabled val="1"/>
        </dgm:presLayoutVars>
      </dgm:prSet>
      <dgm:spPr/>
      <dgm:t>
        <a:bodyPr/>
        <a:lstStyle/>
        <a:p>
          <a:endParaRPr lang="nl-BE"/>
        </a:p>
      </dgm:t>
    </dgm:pt>
    <dgm:pt modelId="{C2EA0D27-0B7F-4CD8-B50E-34D337C4C068}" type="pres">
      <dgm:prSet presAssocID="{D7216582-8103-4C07-BB2B-E1AD76FD97AB}" presName="ParentText2" presStyleLbl="revTx" presStyleIdx="1" presStyleCnt="2" custScaleX="119734" custLinFactNeighborX="13880" custLinFactNeighborY="-1334">
        <dgm:presLayoutVars>
          <dgm:chMax val="0"/>
          <dgm:chPref val="0"/>
          <dgm:bulletEnabled val="1"/>
        </dgm:presLayoutVars>
      </dgm:prSet>
      <dgm:spPr/>
      <dgm:t>
        <a:bodyPr/>
        <a:lstStyle/>
        <a:p>
          <a:endParaRPr lang="nl-BE"/>
        </a:p>
      </dgm:t>
    </dgm:pt>
    <dgm:pt modelId="{73FD008B-5D41-4566-8C79-CD0311FEA28D}" type="pres">
      <dgm:prSet presAssocID="{D7216582-8103-4C07-BB2B-E1AD76FD97AB}" presName="Plus" presStyleLbl="alignNode1" presStyleIdx="0" presStyleCnt="2"/>
      <dgm:spPr/>
    </dgm:pt>
    <dgm:pt modelId="{9DC99014-777D-42BC-8310-6DAFCEE4D306}" type="pres">
      <dgm:prSet presAssocID="{D7216582-8103-4C07-BB2B-E1AD76FD97AB}" presName="Minus" presStyleLbl="alignNode1" presStyleIdx="1" presStyleCnt="2"/>
      <dgm:spPr/>
    </dgm:pt>
    <dgm:pt modelId="{34ED6445-3845-4462-A1BF-51963F869CFC}" type="pres">
      <dgm:prSet presAssocID="{D7216582-8103-4C07-BB2B-E1AD76FD97AB}" presName="Divider" presStyleLbl="parChTrans1D1" presStyleIdx="0" presStyleCnt="1" custScaleX="2000000" custScaleY="97162" custLinFactX="-9619245" custLinFactNeighborX="-9700000" custLinFactNeighborY="-495"/>
      <dgm:spPr/>
    </dgm:pt>
  </dgm:ptLst>
  <dgm:cxnLst>
    <dgm:cxn modelId="{73E011DF-DA4B-4A59-A43E-7D93B19E9A38}" srcId="{D7216582-8103-4C07-BB2B-E1AD76FD97AB}" destId="{EEBFEC5B-7B2E-49E3-96E4-B3BE870C445E}" srcOrd="1" destOrd="0" parTransId="{9728CE2E-6FE7-49E8-816B-038CF794C0AA}" sibTransId="{93817D4C-1F22-469D-A903-B2B8567F8471}"/>
    <dgm:cxn modelId="{AC0A0886-ED1D-48C1-94D1-E5C4D873E486}" type="presOf" srcId="{DC8D8958-3F56-42F1-B6B3-E74E4C9CCCF2}" destId="{7BB783D9-A567-4C09-A8E9-C3BC1225FF28}" srcOrd="0" destOrd="0" presId="urn:microsoft.com/office/officeart/2009/3/layout/PlusandMinus"/>
    <dgm:cxn modelId="{D722F22F-75A8-4516-9470-FA34A2A89CBD}" srcId="{D7216582-8103-4C07-BB2B-E1AD76FD97AB}" destId="{DC8D8958-3F56-42F1-B6B3-E74E4C9CCCF2}" srcOrd="0" destOrd="0" parTransId="{7C2B1E36-96FE-4FDB-A8BC-79154B3CC863}" sibTransId="{43E142A0-4388-4334-9214-52B2091B5B4F}"/>
    <dgm:cxn modelId="{F0503786-8C6C-4617-AEF1-EA7845131424}" type="presOf" srcId="{D7216582-8103-4C07-BB2B-E1AD76FD97AB}" destId="{61B4578E-537F-4EC8-A481-2851A90E2333}" srcOrd="0" destOrd="0" presId="urn:microsoft.com/office/officeart/2009/3/layout/PlusandMinus"/>
    <dgm:cxn modelId="{3B8641AF-7EB8-4093-A393-2A24A3B276A1}" type="presOf" srcId="{EEBFEC5B-7B2E-49E3-96E4-B3BE870C445E}" destId="{C2EA0D27-0B7F-4CD8-B50E-34D337C4C068}" srcOrd="0" destOrd="0" presId="urn:microsoft.com/office/officeart/2009/3/layout/PlusandMinus"/>
    <dgm:cxn modelId="{4D3211D0-3EFF-48A9-816B-8B83712E5EEF}" type="presParOf" srcId="{61B4578E-537F-4EC8-A481-2851A90E2333}" destId="{ED492263-2AD5-4875-8F12-C0FBB59E9BF9}" srcOrd="0" destOrd="0" presId="urn:microsoft.com/office/officeart/2009/3/layout/PlusandMinus"/>
    <dgm:cxn modelId="{04ED4E01-445B-4499-A9D0-3351F2B7C759}" type="presParOf" srcId="{61B4578E-537F-4EC8-A481-2851A90E2333}" destId="{7BB783D9-A567-4C09-A8E9-C3BC1225FF28}" srcOrd="1" destOrd="0" presId="urn:microsoft.com/office/officeart/2009/3/layout/PlusandMinus"/>
    <dgm:cxn modelId="{1DD7D0A9-0E68-4BBD-BA40-93220A4D074E}" type="presParOf" srcId="{61B4578E-537F-4EC8-A481-2851A90E2333}" destId="{C2EA0D27-0B7F-4CD8-B50E-34D337C4C068}" srcOrd="2" destOrd="0" presId="urn:microsoft.com/office/officeart/2009/3/layout/PlusandMinus"/>
    <dgm:cxn modelId="{F56C8E1D-BCCB-43B7-94CF-378FF9E4064E}" type="presParOf" srcId="{61B4578E-537F-4EC8-A481-2851A90E2333}" destId="{73FD008B-5D41-4566-8C79-CD0311FEA28D}" srcOrd="3" destOrd="0" presId="urn:microsoft.com/office/officeart/2009/3/layout/PlusandMinus"/>
    <dgm:cxn modelId="{7E3AE464-3A97-42DA-BE1D-FDC3198F2E03}" type="presParOf" srcId="{61B4578E-537F-4EC8-A481-2851A90E2333}" destId="{9DC99014-777D-42BC-8310-6DAFCEE4D306}" srcOrd="4" destOrd="0" presId="urn:microsoft.com/office/officeart/2009/3/layout/PlusandMinus"/>
    <dgm:cxn modelId="{310F35CC-B51C-4FAD-86AA-785D8111BA68}" type="presParOf" srcId="{61B4578E-537F-4EC8-A481-2851A90E2333}" destId="{34ED6445-3845-4462-A1BF-51963F869CFC}" srcOrd="5" destOrd="0" presId="urn:microsoft.com/office/officeart/2009/3/layout/PlusandMinu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7216582-8103-4C07-BB2B-E1AD76FD97AB}" type="doc">
      <dgm:prSet loTypeId="urn:microsoft.com/office/officeart/2009/3/layout/PlusandMinus" loCatId="relationship" qsTypeId="urn:microsoft.com/office/officeart/2005/8/quickstyle/3d2" qsCatId="3D" csTypeId="urn:microsoft.com/office/officeart/2005/8/colors/accent0_3" csCatId="mainScheme" phldr="1"/>
      <dgm:spPr/>
      <dgm:t>
        <a:bodyPr/>
        <a:lstStyle/>
        <a:p>
          <a:endParaRPr lang="nl-BE"/>
        </a:p>
      </dgm:t>
    </dgm:pt>
    <dgm:pt modelId="{DC8D8958-3F56-42F1-B6B3-E74E4C9CCCF2}">
      <dgm:prSet phldrT="[Tekst]" custT="1"/>
      <dgm:spPr/>
      <dgm:t>
        <a:bodyPr/>
        <a:lstStyle/>
        <a:p>
          <a:r>
            <a:rPr lang="nl-BE" sz="2400" dirty="0" smtClean="0"/>
            <a:t>- Makkelijke opstelling</a:t>
          </a:r>
          <a:br>
            <a:rPr lang="nl-BE" sz="2400" dirty="0" smtClean="0"/>
          </a:br>
          <a:r>
            <a:rPr lang="nl-BE" sz="2400" dirty="0" smtClean="0"/>
            <a:t>- Geen zichtbelemmering</a:t>
          </a:r>
        </a:p>
        <a:p>
          <a:r>
            <a:rPr lang="nl-BE" sz="2400" dirty="0" smtClean="0"/>
            <a:t>- Minder vermoeiend</a:t>
          </a:r>
        </a:p>
        <a:p>
          <a:r>
            <a:rPr lang="nl-BE" sz="2400" dirty="0" smtClean="0"/>
            <a:t>- Goedkoop</a:t>
          </a:r>
        </a:p>
        <a:p>
          <a:r>
            <a:rPr lang="nl-BE" sz="2400" dirty="0" smtClean="0"/>
            <a:t>- Makkelijk te onderhouden</a:t>
          </a:r>
        </a:p>
      </dgm:t>
    </dgm:pt>
    <dgm:pt modelId="{7C2B1E36-96FE-4FDB-A8BC-79154B3CC863}" type="parTrans" cxnId="{D722F22F-75A8-4516-9470-FA34A2A89CBD}">
      <dgm:prSet/>
      <dgm:spPr/>
      <dgm:t>
        <a:bodyPr/>
        <a:lstStyle/>
        <a:p>
          <a:endParaRPr lang="nl-BE"/>
        </a:p>
      </dgm:t>
    </dgm:pt>
    <dgm:pt modelId="{43E142A0-4388-4334-9214-52B2091B5B4F}" type="sibTrans" cxnId="{D722F22F-75A8-4516-9470-FA34A2A89CBD}">
      <dgm:prSet/>
      <dgm:spPr/>
      <dgm:t>
        <a:bodyPr/>
        <a:lstStyle/>
        <a:p>
          <a:endParaRPr lang="nl-BE"/>
        </a:p>
      </dgm:t>
    </dgm:pt>
    <dgm:pt modelId="{EEBFEC5B-7B2E-49E3-96E4-B3BE870C445E}">
      <dgm:prSet phldrT="[Tekst]" custT="1"/>
      <dgm:spPr/>
      <dgm:t>
        <a:bodyPr/>
        <a:lstStyle/>
        <a:p>
          <a:r>
            <a:rPr lang="nl-BE" sz="2400" dirty="0" smtClean="0"/>
            <a:t>- </a:t>
          </a:r>
          <a:r>
            <a:rPr lang="nl-BE" sz="2400" dirty="0" err="1" smtClean="0"/>
            <a:t>Electrodes</a:t>
          </a:r>
          <a:endParaRPr lang="nl-BE" sz="2400" dirty="0" smtClean="0"/>
        </a:p>
        <a:p>
          <a:r>
            <a:rPr lang="nl-BE" sz="2400" dirty="0" smtClean="0"/>
            <a:t>- Signaal interpretatie moeilijker</a:t>
          </a:r>
        </a:p>
      </dgm:t>
    </dgm:pt>
    <dgm:pt modelId="{9728CE2E-6FE7-49E8-816B-038CF794C0AA}" type="parTrans" cxnId="{73E011DF-DA4B-4A59-A43E-7D93B19E9A38}">
      <dgm:prSet/>
      <dgm:spPr/>
      <dgm:t>
        <a:bodyPr/>
        <a:lstStyle/>
        <a:p>
          <a:endParaRPr lang="nl-BE"/>
        </a:p>
      </dgm:t>
    </dgm:pt>
    <dgm:pt modelId="{93817D4C-1F22-469D-A903-B2B8567F8471}" type="sibTrans" cxnId="{73E011DF-DA4B-4A59-A43E-7D93B19E9A38}">
      <dgm:prSet/>
      <dgm:spPr/>
      <dgm:t>
        <a:bodyPr/>
        <a:lstStyle/>
        <a:p>
          <a:endParaRPr lang="nl-BE"/>
        </a:p>
      </dgm:t>
    </dgm:pt>
    <dgm:pt modelId="{61B4578E-537F-4EC8-A481-2851A90E2333}" type="pres">
      <dgm:prSet presAssocID="{D7216582-8103-4C07-BB2B-E1AD76FD97AB}" presName="Name0" presStyleCnt="0">
        <dgm:presLayoutVars>
          <dgm:chMax val="2"/>
          <dgm:chPref val="2"/>
          <dgm:dir/>
          <dgm:animOne/>
          <dgm:resizeHandles val="exact"/>
        </dgm:presLayoutVars>
      </dgm:prSet>
      <dgm:spPr/>
      <dgm:t>
        <a:bodyPr/>
        <a:lstStyle/>
        <a:p>
          <a:endParaRPr lang="nl-BE"/>
        </a:p>
      </dgm:t>
    </dgm:pt>
    <dgm:pt modelId="{ED492263-2AD5-4875-8F12-C0FBB59E9BF9}" type="pres">
      <dgm:prSet presAssocID="{D7216582-8103-4C07-BB2B-E1AD76FD97AB}" presName="Background" presStyleLbl="bgImgPlace1" presStyleIdx="0" presStyleCnt="1" custScaleX="102763" custScaleY="85234" custLinFactNeighborX="-369" custLinFactNeighborY="-986"/>
      <dgm:spPr/>
      <dgm:t>
        <a:bodyPr/>
        <a:lstStyle/>
        <a:p>
          <a:endParaRPr lang="nl-BE"/>
        </a:p>
      </dgm:t>
    </dgm:pt>
    <dgm:pt modelId="{7BB783D9-A567-4C09-A8E9-C3BC1225FF28}" type="pres">
      <dgm:prSet presAssocID="{D7216582-8103-4C07-BB2B-E1AD76FD97AB}" presName="ParentText1" presStyleLbl="revTx" presStyleIdx="0" presStyleCnt="2" custScaleX="111160" custLinFactNeighborX="-4626" custLinFactNeighborY="-1334">
        <dgm:presLayoutVars>
          <dgm:chMax val="0"/>
          <dgm:chPref val="0"/>
          <dgm:bulletEnabled val="1"/>
        </dgm:presLayoutVars>
      </dgm:prSet>
      <dgm:spPr/>
      <dgm:t>
        <a:bodyPr/>
        <a:lstStyle/>
        <a:p>
          <a:endParaRPr lang="nl-BE"/>
        </a:p>
      </dgm:t>
    </dgm:pt>
    <dgm:pt modelId="{C2EA0D27-0B7F-4CD8-B50E-34D337C4C068}" type="pres">
      <dgm:prSet presAssocID="{D7216582-8103-4C07-BB2B-E1AD76FD97AB}" presName="ParentText2" presStyleLbl="revTx" presStyleIdx="1" presStyleCnt="2" custScaleX="119734" custLinFactNeighborX="13880" custLinFactNeighborY="-1334">
        <dgm:presLayoutVars>
          <dgm:chMax val="0"/>
          <dgm:chPref val="0"/>
          <dgm:bulletEnabled val="1"/>
        </dgm:presLayoutVars>
      </dgm:prSet>
      <dgm:spPr/>
      <dgm:t>
        <a:bodyPr/>
        <a:lstStyle/>
        <a:p>
          <a:endParaRPr lang="nl-BE"/>
        </a:p>
      </dgm:t>
    </dgm:pt>
    <dgm:pt modelId="{73FD008B-5D41-4566-8C79-CD0311FEA28D}" type="pres">
      <dgm:prSet presAssocID="{D7216582-8103-4C07-BB2B-E1AD76FD97AB}" presName="Plus" presStyleLbl="alignNode1" presStyleIdx="0" presStyleCnt="2" custLinFactNeighborX="-5498" custLinFactNeighborY="-7119"/>
      <dgm:spPr/>
    </dgm:pt>
    <dgm:pt modelId="{9DC99014-777D-42BC-8310-6DAFCEE4D306}" type="pres">
      <dgm:prSet presAssocID="{D7216582-8103-4C07-BB2B-E1AD76FD97AB}" presName="Minus" presStyleLbl="alignNode1" presStyleIdx="1" presStyleCnt="2"/>
      <dgm:spPr/>
    </dgm:pt>
    <dgm:pt modelId="{34ED6445-3845-4462-A1BF-51963F869CFC}" type="pres">
      <dgm:prSet presAssocID="{D7216582-8103-4C07-BB2B-E1AD76FD97AB}" presName="Divider" presStyleLbl="parChTrans1D1" presStyleIdx="0" presStyleCnt="1" custScaleX="2000000" custScaleY="97162" custLinFactX="-9619245" custLinFactNeighborX="-9700000" custLinFactNeighborY="-495"/>
      <dgm:spPr/>
    </dgm:pt>
  </dgm:ptLst>
  <dgm:cxnLst>
    <dgm:cxn modelId="{73E011DF-DA4B-4A59-A43E-7D93B19E9A38}" srcId="{D7216582-8103-4C07-BB2B-E1AD76FD97AB}" destId="{EEBFEC5B-7B2E-49E3-96E4-B3BE870C445E}" srcOrd="1" destOrd="0" parTransId="{9728CE2E-6FE7-49E8-816B-038CF794C0AA}" sibTransId="{93817D4C-1F22-469D-A903-B2B8567F8471}"/>
    <dgm:cxn modelId="{A1B55E51-A1AA-4D91-B005-64E137AD8ED3}" type="presOf" srcId="{DC8D8958-3F56-42F1-B6B3-E74E4C9CCCF2}" destId="{7BB783D9-A567-4C09-A8E9-C3BC1225FF28}" srcOrd="0" destOrd="0" presId="urn:microsoft.com/office/officeart/2009/3/layout/PlusandMinus"/>
    <dgm:cxn modelId="{D722F22F-75A8-4516-9470-FA34A2A89CBD}" srcId="{D7216582-8103-4C07-BB2B-E1AD76FD97AB}" destId="{DC8D8958-3F56-42F1-B6B3-E74E4C9CCCF2}" srcOrd="0" destOrd="0" parTransId="{7C2B1E36-96FE-4FDB-A8BC-79154B3CC863}" sibTransId="{43E142A0-4388-4334-9214-52B2091B5B4F}"/>
    <dgm:cxn modelId="{85A15AE1-AFC2-4E4D-8CDB-B55A53AB51B5}" type="presOf" srcId="{D7216582-8103-4C07-BB2B-E1AD76FD97AB}" destId="{61B4578E-537F-4EC8-A481-2851A90E2333}" srcOrd="0" destOrd="0" presId="urn:microsoft.com/office/officeart/2009/3/layout/PlusandMinus"/>
    <dgm:cxn modelId="{5490B524-CF2D-4298-8475-56CC69994124}" type="presOf" srcId="{EEBFEC5B-7B2E-49E3-96E4-B3BE870C445E}" destId="{C2EA0D27-0B7F-4CD8-B50E-34D337C4C068}" srcOrd="0" destOrd="0" presId="urn:microsoft.com/office/officeart/2009/3/layout/PlusandMinus"/>
    <dgm:cxn modelId="{39EF641B-89EE-4450-BEA6-AE9847FB7B07}" type="presParOf" srcId="{61B4578E-537F-4EC8-A481-2851A90E2333}" destId="{ED492263-2AD5-4875-8F12-C0FBB59E9BF9}" srcOrd="0" destOrd="0" presId="urn:microsoft.com/office/officeart/2009/3/layout/PlusandMinus"/>
    <dgm:cxn modelId="{F2E299C3-E977-46A0-B4B5-A1EC2EDDD24A}" type="presParOf" srcId="{61B4578E-537F-4EC8-A481-2851A90E2333}" destId="{7BB783D9-A567-4C09-A8E9-C3BC1225FF28}" srcOrd="1" destOrd="0" presId="urn:microsoft.com/office/officeart/2009/3/layout/PlusandMinus"/>
    <dgm:cxn modelId="{74DB046F-66A3-4422-97C5-81A31A15860D}" type="presParOf" srcId="{61B4578E-537F-4EC8-A481-2851A90E2333}" destId="{C2EA0D27-0B7F-4CD8-B50E-34D337C4C068}" srcOrd="2" destOrd="0" presId="urn:microsoft.com/office/officeart/2009/3/layout/PlusandMinus"/>
    <dgm:cxn modelId="{DC49FB13-48F6-4F59-976B-2ED4FBB843C8}" type="presParOf" srcId="{61B4578E-537F-4EC8-A481-2851A90E2333}" destId="{73FD008B-5D41-4566-8C79-CD0311FEA28D}" srcOrd="3" destOrd="0" presId="urn:microsoft.com/office/officeart/2009/3/layout/PlusandMinus"/>
    <dgm:cxn modelId="{A88733EA-B9FC-4A1F-B232-867A9C2C4D32}" type="presParOf" srcId="{61B4578E-537F-4EC8-A481-2851A90E2333}" destId="{9DC99014-777D-42BC-8310-6DAFCEE4D306}" srcOrd="4" destOrd="0" presId="urn:microsoft.com/office/officeart/2009/3/layout/PlusandMinus"/>
    <dgm:cxn modelId="{DF584BE3-3257-4765-AC9F-15C7A59E04C6}" type="presParOf" srcId="{61B4578E-537F-4EC8-A481-2851A90E2333}" destId="{34ED6445-3845-4462-A1BF-51963F869CFC}" srcOrd="5" destOrd="0" presId="urn:microsoft.com/office/officeart/2009/3/layout/PlusandMinu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389BB3-ED9D-4B8D-8E40-F24541251EBC}">
      <dsp:nvSpPr>
        <dsp:cNvPr id="0" name=""/>
        <dsp:cNvSpPr/>
      </dsp:nvSpPr>
      <dsp:spPr>
        <a:xfrm rot="5400000">
          <a:off x="-447396" y="449308"/>
          <a:ext cx="2982645" cy="2087852"/>
        </a:xfrm>
        <a:prstGeom prst="chevron">
          <a:avLst/>
        </a:prstGeom>
        <a:solidFill>
          <a:srgbClr val="071B53"/>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nl-BE" sz="2500" b="1" kern="1200" dirty="0" smtClean="0">
              <a:solidFill>
                <a:schemeClr val="bg1"/>
              </a:solidFill>
              <a:latin typeface="Myriad Pro" panose="020B0503030403020204" pitchFamily="34" charset="0"/>
            </a:rPr>
            <a:t>EOG - opname element</a:t>
          </a:r>
          <a:endParaRPr lang="nl-BE" sz="2500" b="1" kern="1200" dirty="0">
            <a:solidFill>
              <a:schemeClr val="bg1"/>
            </a:solidFill>
            <a:latin typeface="Myriad Pro" panose="020B0503030403020204" pitchFamily="34" charset="0"/>
          </a:endParaRPr>
        </a:p>
      </dsp:txBody>
      <dsp:txXfrm rot="-5400000">
        <a:off x="1" y="1045837"/>
        <a:ext cx="2087852" cy="894793"/>
      </dsp:txXfrm>
    </dsp:sp>
    <dsp:sp modelId="{05EB8E9A-CE7E-4DBF-A3D1-A3217839261B}">
      <dsp:nvSpPr>
        <dsp:cNvPr id="0" name=""/>
        <dsp:cNvSpPr/>
      </dsp:nvSpPr>
      <dsp:spPr>
        <a:xfrm rot="5400000">
          <a:off x="6775774" y="-4686010"/>
          <a:ext cx="1938719" cy="11314563"/>
        </a:xfrm>
        <a:prstGeom prst="round2SameRect">
          <a:avLst/>
        </a:prstGeom>
        <a:solidFill>
          <a:srgbClr val="E6E7E6">
            <a:alpha val="89804"/>
          </a:srgb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8272" tIns="35560" rIns="35560" bIns="35560" numCol="1" spcCol="1270" anchor="ctr" anchorCtr="0">
          <a:noAutofit/>
        </a:bodyPr>
        <a:lstStyle/>
        <a:p>
          <a:pPr marL="285750" lvl="1" indent="-285750" algn="l" defTabSz="2489200">
            <a:lnSpc>
              <a:spcPct val="90000"/>
            </a:lnSpc>
            <a:spcBef>
              <a:spcPct val="0"/>
            </a:spcBef>
            <a:spcAft>
              <a:spcPct val="15000"/>
            </a:spcAft>
            <a:buChar char="••"/>
          </a:pPr>
          <a:r>
            <a:rPr lang="nl-BE" sz="5600" kern="1200" dirty="0" smtClean="0">
              <a:latin typeface="Myriad Pro" panose="020B0503030403020204" pitchFamily="34" charset="0"/>
            </a:rPr>
            <a:t>Elektrode</a:t>
          </a:r>
          <a:endParaRPr lang="nl-BE" sz="5600" kern="1200" dirty="0">
            <a:latin typeface="Myriad Pro" panose="020B0503030403020204" pitchFamily="34" charset="0"/>
          </a:endParaRPr>
        </a:p>
        <a:p>
          <a:pPr marL="285750" lvl="1" indent="-285750" algn="l" defTabSz="2489200">
            <a:lnSpc>
              <a:spcPct val="90000"/>
            </a:lnSpc>
            <a:spcBef>
              <a:spcPct val="0"/>
            </a:spcBef>
            <a:spcAft>
              <a:spcPct val="15000"/>
            </a:spcAft>
            <a:buChar char="••"/>
          </a:pPr>
          <a:r>
            <a:rPr lang="nl-BE" sz="5600" kern="1200" dirty="0" smtClean="0">
              <a:latin typeface="Myriad Pro" panose="020B0503030403020204" pitchFamily="34" charset="0"/>
            </a:rPr>
            <a:t>Versterker</a:t>
          </a:r>
          <a:endParaRPr lang="nl-BE" sz="5600" kern="1200" dirty="0">
            <a:latin typeface="Myriad Pro" panose="020B0503030403020204" pitchFamily="34" charset="0"/>
          </a:endParaRPr>
        </a:p>
      </dsp:txBody>
      <dsp:txXfrm rot="-5400000">
        <a:off x="2087852" y="96552"/>
        <a:ext cx="11219923" cy="1749439"/>
      </dsp:txXfrm>
    </dsp:sp>
    <dsp:sp modelId="{869E3475-31B6-4F63-82F6-686DB4114C90}">
      <dsp:nvSpPr>
        <dsp:cNvPr id="0" name=""/>
        <dsp:cNvSpPr/>
      </dsp:nvSpPr>
      <dsp:spPr>
        <a:xfrm rot="5400000">
          <a:off x="-447396" y="3245721"/>
          <a:ext cx="2982645" cy="2087852"/>
        </a:xfrm>
        <a:prstGeom prst="chevron">
          <a:avLst/>
        </a:prstGeom>
        <a:solidFill>
          <a:srgbClr val="071B53"/>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nl-BE" sz="2500" b="1" kern="1200" dirty="0" smtClean="0">
              <a:solidFill>
                <a:schemeClr val="bg1"/>
              </a:solidFill>
              <a:latin typeface="Myriad Pro" panose="020B0503030403020204" pitchFamily="34" charset="0"/>
            </a:rPr>
            <a:t>Signaal verwerker</a:t>
          </a:r>
          <a:endParaRPr lang="nl-BE" sz="2500" b="1" kern="1200" dirty="0">
            <a:solidFill>
              <a:schemeClr val="bg1"/>
            </a:solidFill>
            <a:latin typeface="Myriad Pro" panose="020B0503030403020204" pitchFamily="34" charset="0"/>
          </a:endParaRPr>
        </a:p>
      </dsp:txBody>
      <dsp:txXfrm rot="-5400000">
        <a:off x="1" y="3842250"/>
        <a:ext cx="2087852" cy="894793"/>
      </dsp:txXfrm>
    </dsp:sp>
    <dsp:sp modelId="{F1D7C790-B3DB-4357-ADA3-3B67F373F184}">
      <dsp:nvSpPr>
        <dsp:cNvPr id="0" name=""/>
        <dsp:cNvSpPr/>
      </dsp:nvSpPr>
      <dsp:spPr>
        <a:xfrm rot="5400000">
          <a:off x="6775774" y="-1889596"/>
          <a:ext cx="1938719" cy="11314563"/>
        </a:xfrm>
        <a:prstGeom prst="round2SameRect">
          <a:avLst/>
        </a:prstGeom>
        <a:solidFill>
          <a:srgbClr val="E6E7E6">
            <a:alpha val="90000"/>
          </a:srgb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8272" tIns="35560" rIns="35560" bIns="35560" numCol="1" spcCol="1270" anchor="ctr" anchorCtr="0">
          <a:noAutofit/>
        </a:bodyPr>
        <a:lstStyle/>
        <a:p>
          <a:pPr marL="285750" lvl="1" indent="-285750" algn="l" defTabSz="2489200">
            <a:lnSpc>
              <a:spcPct val="90000"/>
            </a:lnSpc>
            <a:spcBef>
              <a:spcPct val="0"/>
            </a:spcBef>
            <a:spcAft>
              <a:spcPct val="15000"/>
            </a:spcAft>
            <a:buChar char="••"/>
          </a:pPr>
          <a:r>
            <a:rPr lang="nl-BE" sz="5600" kern="1200" dirty="0" smtClean="0">
              <a:latin typeface="Myriad Pro" panose="020B0503030403020204" pitchFamily="34" charset="0"/>
            </a:rPr>
            <a:t>Analoog I/O circuit</a:t>
          </a:r>
          <a:endParaRPr lang="nl-BE" sz="5600" kern="1200" dirty="0">
            <a:latin typeface="Myriad Pro" panose="020B0503030403020204" pitchFamily="34" charset="0"/>
          </a:endParaRPr>
        </a:p>
        <a:p>
          <a:pPr marL="285750" lvl="1" indent="-285750" algn="l" defTabSz="2489200">
            <a:lnSpc>
              <a:spcPct val="90000"/>
            </a:lnSpc>
            <a:spcBef>
              <a:spcPct val="0"/>
            </a:spcBef>
            <a:spcAft>
              <a:spcPct val="15000"/>
            </a:spcAft>
            <a:buChar char="••"/>
          </a:pPr>
          <a:r>
            <a:rPr lang="nl-BE" sz="5600" kern="1200" dirty="0" smtClean="0">
              <a:latin typeface="Myriad Pro" panose="020B0503030403020204" pitchFamily="34" charset="0"/>
            </a:rPr>
            <a:t>Computer</a:t>
          </a:r>
          <a:endParaRPr lang="nl-BE" sz="5600" kern="1200" dirty="0">
            <a:latin typeface="Myriad Pro" panose="020B0503030403020204" pitchFamily="34" charset="0"/>
          </a:endParaRPr>
        </a:p>
      </dsp:txBody>
      <dsp:txXfrm rot="-5400000">
        <a:off x="2087852" y="2892966"/>
        <a:ext cx="11219923" cy="1749439"/>
      </dsp:txXfrm>
    </dsp:sp>
    <dsp:sp modelId="{754E7CA2-3055-41F1-92C4-8C68A6783D94}">
      <dsp:nvSpPr>
        <dsp:cNvPr id="0" name=""/>
        <dsp:cNvSpPr/>
      </dsp:nvSpPr>
      <dsp:spPr>
        <a:xfrm rot="5400000">
          <a:off x="-447396" y="6042135"/>
          <a:ext cx="2982645" cy="2087852"/>
        </a:xfrm>
        <a:prstGeom prst="chevron">
          <a:avLst/>
        </a:prstGeom>
        <a:solidFill>
          <a:srgbClr val="071B53"/>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nl-BE" sz="2500" b="1" kern="1200" dirty="0" smtClean="0">
              <a:solidFill>
                <a:schemeClr val="bg1"/>
              </a:solidFill>
              <a:latin typeface="Myriad Pro" panose="020B0503030403020204" pitchFamily="34" charset="0"/>
            </a:rPr>
            <a:t>Beeldscherm</a:t>
          </a:r>
          <a:endParaRPr lang="nl-BE" sz="2500" b="1" kern="1200" dirty="0">
            <a:solidFill>
              <a:schemeClr val="bg1"/>
            </a:solidFill>
            <a:latin typeface="Myriad Pro" panose="020B0503030403020204" pitchFamily="34" charset="0"/>
          </a:endParaRPr>
        </a:p>
      </dsp:txBody>
      <dsp:txXfrm rot="-5400000">
        <a:off x="1" y="6638664"/>
        <a:ext cx="2087852" cy="894793"/>
      </dsp:txXfrm>
    </dsp:sp>
    <dsp:sp modelId="{B202158E-D45F-48B8-A68B-70035C3ECA98}">
      <dsp:nvSpPr>
        <dsp:cNvPr id="0" name=""/>
        <dsp:cNvSpPr/>
      </dsp:nvSpPr>
      <dsp:spPr>
        <a:xfrm rot="5400000">
          <a:off x="6775774" y="906816"/>
          <a:ext cx="1938719" cy="11314563"/>
        </a:xfrm>
        <a:prstGeom prst="round2SameRect">
          <a:avLst/>
        </a:prstGeom>
        <a:solidFill>
          <a:srgbClr val="DCE3D9">
            <a:alpha val="90000"/>
          </a:srgb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8272" tIns="35560" rIns="35560" bIns="35560" numCol="1" spcCol="1270" anchor="ctr" anchorCtr="0">
          <a:noAutofit/>
        </a:bodyPr>
        <a:lstStyle/>
        <a:p>
          <a:pPr marL="285750" lvl="1" indent="-285750" algn="l" defTabSz="2489200">
            <a:lnSpc>
              <a:spcPct val="90000"/>
            </a:lnSpc>
            <a:spcBef>
              <a:spcPct val="0"/>
            </a:spcBef>
            <a:spcAft>
              <a:spcPct val="15000"/>
            </a:spcAft>
            <a:buChar char="••"/>
          </a:pPr>
          <a:r>
            <a:rPr lang="nl-BE" sz="5600" kern="1200" dirty="0" smtClean="0">
              <a:latin typeface="Myriad Pro" panose="020B0503030403020204" pitchFamily="34" charset="0"/>
            </a:rPr>
            <a:t>Muis-pointer</a:t>
          </a:r>
          <a:endParaRPr lang="nl-BE" sz="5600" kern="1200" dirty="0">
            <a:latin typeface="Myriad Pro" panose="020B0503030403020204" pitchFamily="34" charset="0"/>
          </a:endParaRPr>
        </a:p>
        <a:p>
          <a:pPr marL="285750" lvl="1" indent="-285750" algn="l" defTabSz="2489200">
            <a:lnSpc>
              <a:spcPct val="90000"/>
            </a:lnSpc>
            <a:spcBef>
              <a:spcPct val="0"/>
            </a:spcBef>
            <a:spcAft>
              <a:spcPct val="15000"/>
            </a:spcAft>
            <a:buChar char="••"/>
          </a:pPr>
          <a:r>
            <a:rPr lang="nl-BE" sz="5600" kern="1200" dirty="0" smtClean="0">
              <a:latin typeface="Myriad Pro" panose="020B0503030403020204" pitchFamily="34" charset="0"/>
            </a:rPr>
            <a:t>(Rolstoelbesturing)</a:t>
          </a:r>
          <a:endParaRPr lang="nl-BE" sz="5600" kern="1200" dirty="0">
            <a:latin typeface="Myriad Pro" panose="020B0503030403020204" pitchFamily="34" charset="0"/>
          </a:endParaRPr>
        </a:p>
      </dsp:txBody>
      <dsp:txXfrm rot="-5400000">
        <a:off x="2087852" y="5689378"/>
        <a:ext cx="11219923" cy="174943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layout5.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layout6.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9A500F-21DB-4D06-8F9A-69C445FEA629}" type="datetimeFigureOut">
              <a:rPr lang="nl-BE" smtClean="0"/>
              <a:t>3/03/2015</a:t>
            </a:fld>
            <a:endParaRPr lang="nl-BE"/>
          </a:p>
        </p:txBody>
      </p:sp>
      <p:sp>
        <p:nvSpPr>
          <p:cNvPr id="4" name="Tijdelijke aanduiding voor dia-afbeelding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F3033A2-A181-403A-8087-3FCEB5736D01}" type="slidenum">
              <a:rPr lang="nl-BE" smtClean="0"/>
              <a:t>‹nr.›</a:t>
            </a:fld>
            <a:endParaRPr lang="nl-BE"/>
          </a:p>
        </p:txBody>
      </p:sp>
    </p:spTree>
    <p:extLst>
      <p:ext uri="{BB962C8B-B14F-4D97-AF65-F5344CB8AC3E}">
        <p14:creationId xmlns:p14="http://schemas.microsoft.com/office/powerpoint/2010/main" val="3769080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2</a:t>
            </a:fld>
            <a:endParaRPr lang="nl-BE"/>
          </a:p>
        </p:txBody>
      </p:sp>
    </p:spTree>
    <p:extLst>
      <p:ext uri="{BB962C8B-B14F-4D97-AF65-F5344CB8AC3E}">
        <p14:creationId xmlns:p14="http://schemas.microsoft.com/office/powerpoint/2010/main" val="2474831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Aan</a:t>
            </a:r>
            <a:r>
              <a:rPr lang="nl-BE" baseline="0" dirty="0" smtClean="0"/>
              <a:t> de hand van de signaal interpretatie die </a:t>
            </a:r>
            <a:r>
              <a:rPr lang="nl-BE" baseline="0" dirty="0" err="1" smtClean="0"/>
              <a:t>michiel</a:t>
            </a:r>
            <a:r>
              <a:rPr lang="nl-BE" baseline="0" dirty="0" smtClean="0"/>
              <a:t> net heeft uitgelegd, kunnen we dus overgaan tot het besturen van een rolstoel. Hier een kort overzicht van wat er behandeld wordt in de presentatie. In de paper “System </a:t>
            </a:r>
            <a:r>
              <a:rPr lang="nl-BE" baseline="0" dirty="0" err="1" smtClean="0"/>
              <a:t>for</a:t>
            </a:r>
            <a:r>
              <a:rPr lang="nl-BE" baseline="0" dirty="0" smtClean="0"/>
              <a:t> </a:t>
            </a:r>
            <a:r>
              <a:rPr lang="nl-BE" baseline="0" dirty="0" err="1" smtClean="0"/>
              <a:t>Assisted</a:t>
            </a:r>
            <a:r>
              <a:rPr lang="nl-BE" baseline="0" dirty="0" smtClean="0"/>
              <a:t> </a:t>
            </a:r>
            <a:r>
              <a:rPr lang="nl-BE" baseline="0" dirty="0" err="1" smtClean="0"/>
              <a:t>Mobility</a:t>
            </a:r>
            <a:r>
              <a:rPr lang="nl-BE" baseline="0" dirty="0" smtClean="0"/>
              <a:t> Using EOG” wordt er onderscheid gemaakt tussen twee EOG-signaal interpretaties. In combinatie met de eerste paper over EOG-technologie onderscheiden we deze in EOG- Pointer en EOG-switch. EOG-Pointer is dus het sturen van de muis </a:t>
            </a:r>
            <a:r>
              <a:rPr lang="nl-BE" baseline="0" dirty="0" err="1" smtClean="0"/>
              <a:t>a.d.h.v</a:t>
            </a:r>
            <a:r>
              <a:rPr lang="nl-BE" baseline="0" dirty="0" smtClean="0"/>
              <a:t> oogbeweging en EOG-Switch is, zoals het woord zelf zegt” een “schakelaar” die een bepaald signaal </a:t>
            </a:r>
            <a:r>
              <a:rPr lang="nl-BE" baseline="0" dirty="0" err="1" smtClean="0"/>
              <a:t>interpreteerd</a:t>
            </a:r>
            <a:r>
              <a:rPr lang="nl-BE" baseline="0" dirty="0" smtClean="0"/>
              <a:t> als een aan-uit schakelaar of als bijvoorbeeld een muisklik.</a:t>
            </a:r>
          </a:p>
          <a:p>
            <a:endParaRPr lang="nl-BE" baseline="0" dirty="0" smtClean="0"/>
          </a:p>
          <a:p>
            <a:r>
              <a:rPr lang="nl-BE" baseline="0" dirty="0" smtClean="0"/>
              <a:t>We moeten hierin een duidelijk onderscheid maken om de garantie te kunnen bieden dat er bijvoorbeeld geklikt wordt en niet bewogen.</a:t>
            </a:r>
          </a:p>
          <a:p>
            <a:endParaRPr lang="nl-BE" baseline="0" dirty="0" smtClean="0"/>
          </a:p>
          <a:p>
            <a:r>
              <a:rPr lang="nl-BE" baseline="0" dirty="0" smtClean="0"/>
              <a:t>Rolstoelaansturing splitsen we in ons geval op, op twee manieren. Deze manieren zullen later aan bod komen.</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13</a:t>
            </a:fld>
            <a:endParaRPr lang="nl-BE"/>
          </a:p>
        </p:txBody>
      </p:sp>
    </p:spTree>
    <p:extLst>
      <p:ext uri="{BB962C8B-B14F-4D97-AF65-F5344CB8AC3E}">
        <p14:creationId xmlns:p14="http://schemas.microsoft.com/office/powerpoint/2010/main" val="14748314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We starten eerst met EOG-Pointer. Het doel is dus muisbeweging simuleren aan de hand van oogbeweging. Om</a:t>
            </a:r>
            <a:r>
              <a:rPr lang="nl-BE" baseline="0" dirty="0" smtClean="0"/>
              <a:t> dit te testen hebben we zelf een </a:t>
            </a:r>
            <a:r>
              <a:rPr lang="nl-BE" baseline="0" dirty="0" err="1" smtClean="0"/>
              <a:t>paint</a:t>
            </a:r>
            <a:r>
              <a:rPr lang="nl-BE" baseline="0" dirty="0" smtClean="0"/>
              <a:t> </a:t>
            </a:r>
            <a:r>
              <a:rPr lang="nl-BE" baseline="0" dirty="0" err="1" smtClean="0"/>
              <a:t>app</a:t>
            </a:r>
            <a:r>
              <a:rPr lang="nl-BE" baseline="0" dirty="0" smtClean="0"/>
              <a:t> geschreven in </a:t>
            </a:r>
            <a:r>
              <a:rPr lang="nl-BE" baseline="0" dirty="0" err="1" smtClean="0"/>
              <a:t>Kivy</a:t>
            </a:r>
            <a:r>
              <a:rPr lang="nl-BE" baseline="0" dirty="0" smtClean="0"/>
              <a:t> die de muisbeweging omzet naar een tekening. De ultieme uitdaging voor ons is dus om de signaalinterpretatie zo </a:t>
            </a:r>
            <a:r>
              <a:rPr lang="nl-BE" baseline="0" dirty="0" err="1" smtClean="0"/>
              <a:t>efficient</a:t>
            </a:r>
            <a:r>
              <a:rPr lang="nl-BE" baseline="0" dirty="0" smtClean="0"/>
              <a:t> te maken dat we relatief deftige tekeningen kunnen maken met onze ogen.</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14</a:t>
            </a:fld>
            <a:endParaRPr lang="nl-BE"/>
          </a:p>
        </p:txBody>
      </p:sp>
    </p:spTree>
    <p:extLst>
      <p:ext uri="{BB962C8B-B14F-4D97-AF65-F5344CB8AC3E}">
        <p14:creationId xmlns:p14="http://schemas.microsoft.com/office/powerpoint/2010/main" val="38603637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In</a:t>
            </a:r>
            <a:r>
              <a:rPr lang="nl-BE" baseline="0" dirty="0" smtClean="0"/>
              <a:t> het geval van EOG-Switch is ons doel om een muisklik te koppelen aan een “blink”. De moeilijkheid bestaat erin, gewone </a:t>
            </a:r>
            <a:r>
              <a:rPr lang="nl-BE" baseline="0" dirty="0" err="1" smtClean="0"/>
              <a:t>oogknippering</a:t>
            </a:r>
            <a:r>
              <a:rPr lang="nl-BE" baseline="0" dirty="0" smtClean="0"/>
              <a:t> te onderscheiden van doelbewuste </a:t>
            </a:r>
            <a:r>
              <a:rPr lang="nl-BE" baseline="0" dirty="0" err="1" smtClean="0"/>
              <a:t>oogknipperingen</a:t>
            </a:r>
            <a:r>
              <a:rPr lang="nl-BE" baseline="0" dirty="0" smtClean="0"/>
              <a:t>. Hieronder ziet u data van onze experimenten. </a:t>
            </a:r>
            <a:r>
              <a:rPr lang="nl-BE" baseline="0" dirty="0" err="1" smtClean="0"/>
              <a:t>Blinks</a:t>
            </a:r>
            <a:r>
              <a:rPr lang="nl-BE" baseline="0" dirty="0" smtClean="0"/>
              <a:t> zijn in de Y-sensoren duidelijk te onderscheiden als pieken in het signaal. We kunnen dan bijvoorbeeld twee pieken kort achter elkaar en van een bepaald lengte onderscheiden als een dubbelklik die dan de tekenapplicatie activeert. Zo kunnen er dan onderbroken lijnen getekend worden.</a:t>
            </a:r>
          </a:p>
          <a:p>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15</a:t>
            </a:fld>
            <a:endParaRPr lang="nl-BE"/>
          </a:p>
        </p:txBody>
      </p:sp>
    </p:spTree>
    <p:extLst>
      <p:ext uri="{BB962C8B-B14F-4D97-AF65-F5344CB8AC3E}">
        <p14:creationId xmlns:p14="http://schemas.microsoft.com/office/powerpoint/2010/main" val="2450498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Tenslotte bespreken we binnen de rolstoelapplicaties</a:t>
            </a:r>
            <a:r>
              <a:rPr lang="nl-BE" baseline="0" dirty="0" smtClean="0"/>
              <a:t> twee manieren om aan rolstoelbeweging te doen. Een eerste is Direct Access </a:t>
            </a:r>
            <a:r>
              <a:rPr lang="nl-BE" baseline="0" dirty="0" err="1" smtClean="0"/>
              <a:t>Guidance</a:t>
            </a:r>
            <a:r>
              <a:rPr lang="nl-BE" baseline="0" dirty="0" smtClean="0"/>
              <a:t> en de tweede is </a:t>
            </a:r>
            <a:r>
              <a:rPr lang="nl-BE" baseline="0" dirty="0" err="1" smtClean="0"/>
              <a:t>Guidance</a:t>
            </a:r>
            <a:r>
              <a:rPr lang="nl-BE" baseline="0" dirty="0" smtClean="0"/>
              <a:t> </a:t>
            </a:r>
            <a:r>
              <a:rPr lang="nl-BE" baseline="0" dirty="0" err="1" smtClean="0"/>
              <a:t>by</a:t>
            </a:r>
            <a:r>
              <a:rPr lang="nl-BE" baseline="0" dirty="0" smtClean="0"/>
              <a:t> Eye </a:t>
            </a:r>
            <a:r>
              <a:rPr lang="nl-BE" baseline="0" dirty="0" err="1" smtClean="0"/>
              <a:t>Commands</a:t>
            </a:r>
            <a:r>
              <a:rPr lang="nl-BE" baseline="0" dirty="0" smtClean="0"/>
              <a:t>. Het verschil tussen de twee zal u direct duidelijk worden.</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17</a:t>
            </a:fld>
            <a:endParaRPr lang="nl-BE"/>
          </a:p>
        </p:txBody>
      </p:sp>
    </p:spTree>
    <p:extLst>
      <p:ext uri="{BB962C8B-B14F-4D97-AF65-F5344CB8AC3E}">
        <p14:creationId xmlns:p14="http://schemas.microsoft.com/office/powerpoint/2010/main" val="2043444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Direct Access </a:t>
            </a:r>
            <a:r>
              <a:rPr lang="nl-BE" dirty="0" err="1" smtClean="0"/>
              <a:t>Guidance</a:t>
            </a:r>
            <a:r>
              <a:rPr lang="nl-BE" dirty="0" smtClean="0"/>
              <a:t> werkt aan</a:t>
            </a:r>
            <a:r>
              <a:rPr lang="nl-BE" baseline="0" dirty="0" smtClean="0"/>
              <a:t> de hand van een scherm waarop er door middel van oogbeweging een muis over de juiste </a:t>
            </a:r>
            <a:r>
              <a:rPr lang="nl-BE" baseline="0" dirty="0" err="1" smtClean="0"/>
              <a:t>command</a:t>
            </a:r>
            <a:r>
              <a:rPr lang="nl-BE" baseline="0" dirty="0" smtClean="0"/>
              <a:t> moet gebracht worden. EOG-pointer zorgt in dit geval voor de beweging op het scherm, EOG-switch activeert de gewenste </a:t>
            </a:r>
            <a:r>
              <a:rPr lang="nl-BE" baseline="0" dirty="0" err="1" smtClean="0"/>
              <a:t>command</a:t>
            </a:r>
            <a:r>
              <a:rPr lang="nl-BE" baseline="0" dirty="0" smtClean="0"/>
              <a:t>.</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18</a:t>
            </a:fld>
            <a:endParaRPr lang="nl-BE"/>
          </a:p>
        </p:txBody>
      </p:sp>
    </p:spTree>
    <p:extLst>
      <p:ext uri="{BB962C8B-B14F-4D97-AF65-F5344CB8AC3E}">
        <p14:creationId xmlns:p14="http://schemas.microsoft.com/office/powerpoint/2010/main" val="28168139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De voordelen</a:t>
            </a:r>
            <a:r>
              <a:rPr lang="nl-BE" baseline="0" dirty="0" smtClean="0"/>
              <a:t> van dit systeem zijn dat er Zekerheid is over de beweging en dat het Makkelijk aan te leren is. In de papers worden er experimenten gedaan waarbij de proefpersoon eerst een kwartier lang een rolstoel-</a:t>
            </a:r>
            <a:r>
              <a:rPr lang="nl-BE" baseline="0" dirty="0" err="1" smtClean="0"/>
              <a:t>simmulatie</a:t>
            </a:r>
            <a:r>
              <a:rPr lang="nl-BE" baseline="0" dirty="0" smtClean="0"/>
              <a:t> moet besturen. Na dit kwartier mag hij dan de echte rolstoel besturen.</a:t>
            </a:r>
          </a:p>
          <a:p>
            <a:r>
              <a:rPr lang="nl-BE" baseline="0" dirty="0" smtClean="0"/>
              <a:t>Natuurlijk zijn er ook enkele nadelen. Zo is er het scherm dat het zicht blokkeert omdat de persoon wel degelijk naar het scherm moet kijken. Ook is er grote precisie vereist om de muis over de knoppen te brengen.</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19</a:t>
            </a:fld>
            <a:endParaRPr lang="nl-BE"/>
          </a:p>
        </p:txBody>
      </p:sp>
    </p:spTree>
    <p:extLst>
      <p:ext uri="{BB962C8B-B14F-4D97-AF65-F5344CB8AC3E}">
        <p14:creationId xmlns:p14="http://schemas.microsoft.com/office/powerpoint/2010/main" val="26323129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De tweede manier die we bespreken is </a:t>
            </a:r>
            <a:r>
              <a:rPr lang="nl-BE" dirty="0" err="1" smtClean="0"/>
              <a:t>Guidance</a:t>
            </a:r>
            <a:r>
              <a:rPr lang="nl-BE" dirty="0" smtClean="0"/>
              <a:t> </a:t>
            </a:r>
            <a:r>
              <a:rPr lang="nl-BE" dirty="0" err="1" smtClean="0"/>
              <a:t>by</a:t>
            </a:r>
            <a:r>
              <a:rPr lang="nl-BE" dirty="0" smtClean="0"/>
              <a:t> Eye </a:t>
            </a:r>
            <a:r>
              <a:rPr lang="nl-BE" dirty="0" err="1" smtClean="0"/>
              <a:t>Commands</a:t>
            </a:r>
            <a:r>
              <a:rPr lang="nl-BE" dirty="0" smtClean="0"/>
              <a:t>. In</a:t>
            </a:r>
            <a:r>
              <a:rPr lang="nl-BE" baseline="0" dirty="0" smtClean="0"/>
              <a:t> dit geval wordt er niet gewerkt met een scherm. Oogbeweging wordt onmiddellijk vertaald naar rolstoelbeweging. Aan de hand van een toestandsautomaat wordt er dan bepaald hoe de oogbeweging geïnterpreteerd moet worden. Bijvoorbeeld: Als er een opwaartse beweging van de ogen gedetecteerd wordt en de rolstoel is al in beweging zal deze sneller gaan. Als er een rechtse beweging gedetecteerd wordt zal de rolstoel onder ingestelde hoek naar rechts draaien enzovoort.</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20</a:t>
            </a:fld>
            <a:endParaRPr lang="nl-BE"/>
          </a:p>
        </p:txBody>
      </p:sp>
    </p:spTree>
    <p:extLst>
      <p:ext uri="{BB962C8B-B14F-4D97-AF65-F5344CB8AC3E}">
        <p14:creationId xmlns:p14="http://schemas.microsoft.com/office/powerpoint/2010/main" val="41380534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De</a:t>
            </a:r>
            <a:r>
              <a:rPr lang="nl-BE" baseline="0" dirty="0" smtClean="0"/>
              <a:t> voordelen van deze manier zijn dat er geen schermen aan te pas komen, dus het zicht wordt niet belemmerd. Ook is het voor sommige mensen met een bepaalde handicap gebruiksvriendelijker. Moest de persoon in kwestie enkel en alleen zijn ogen nog kunnen bewegen, is een scherm, dat misschien het draaien van het hoofd vereist om te kunnen zien, nogal zeer onhandig.</a:t>
            </a:r>
          </a:p>
          <a:p>
            <a:r>
              <a:rPr lang="nl-BE" baseline="0" dirty="0" smtClean="0"/>
              <a:t>De nadelen aan dit systeem zijn dat het moeilijker aan te leren is en daarbovenop is de veiligheid ook moeilijker te garanderen. Als een signaal verkeerd geïnterpreteerd wordt kan de rolstoel bewegingen maken die niet gewenst waren door de gebruiker.</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21</a:t>
            </a:fld>
            <a:endParaRPr lang="nl-BE"/>
          </a:p>
        </p:txBody>
      </p:sp>
    </p:spTree>
    <p:extLst>
      <p:ext uri="{BB962C8B-B14F-4D97-AF65-F5344CB8AC3E}">
        <p14:creationId xmlns:p14="http://schemas.microsoft.com/office/powerpoint/2010/main" val="11171246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We kunnen uit</a:t>
            </a:r>
            <a:r>
              <a:rPr lang="nl-BE" baseline="0" dirty="0" smtClean="0"/>
              <a:t> dit alles besluiten dat EOG-technologie veelbelovend is. Ze is goedkoop, makkelijk in gebruik en is niet </a:t>
            </a:r>
            <a:r>
              <a:rPr lang="nl-BE" baseline="0" dirty="0" err="1" smtClean="0"/>
              <a:t>zichtbelemmerend</a:t>
            </a:r>
            <a:r>
              <a:rPr lang="nl-BE" baseline="0" dirty="0" smtClean="0"/>
              <a:t>. De enige factor dat heel de technologie nog ondermijnt is de signaalinterpretatie. De ruis, het driften van het signaal en ongewenst potentiaalverschil moet op een correcte manier behandeld worden zodat signalen met 100% garantie kunnen geïnterpreteerd worden. Deze signaalinterpretatie verbeteren of beter gezegd verzekeren is het doel van ons onderzoek.</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25</a:t>
            </a:fld>
            <a:endParaRPr lang="nl-BE"/>
          </a:p>
        </p:txBody>
      </p:sp>
    </p:spTree>
    <p:extLst>
      <p:ext uri="{BB962C8B-B14F-4D97-AF65-F5344CB8AC3E}">
        <p14:creationId xmlns:p14="http://schemas.microsoft.com/office/powerpoint/2010/main" val="23340514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Inleiding:</a:t>
            </a:r>
            <a:r>
              <a:rPr lang="nl-BE" baseline="0" dirty="0" smtClean="0"/>
              <a:t> 		Michiel</a:t>
            </a:r>
          </a:p>
          <a:p>
            <a:r>
              <a:rPr lang="nl-BE" baseline="0" dirty="0" smtClean="0"/>
              <a:t>EOG-Techno: 	Pieter</a:t>
            </a:r>
          </a:p>
          <a:p>
            <a:r>
              <a:rPr lang="nl-BE" baseline="0" dirty="0" smtClean="0"/>
              <a:t>Signaal Interpretatie	Michiel</a:t>
            </a:r>
          </a:p>
          <a:p>
            <a:r>
              <a:rPr lang="nl-BE" baseline="0" dirty="0" smtClean="0"/>
              <a:t>Rolstoel Toep		Pieter</a:t>
            </a:r>
          </a:p>
          <a:p>
            <a:r>
              <a:rPr lang="nl-BE" baseline="0" dirty="0" err="1" smtClean="0"/>
              <a:t>Bachelorproef</a:t>
            </a:r>
            <a:r>
              <a:rPr lang="nl-BE" baseline="0" dirty="0" smtClean="0"/>
              <a:t>	Michiel</a:t>
            </a:r>
          </a:p>
          <a:p>
            <a:r>
              <a:rPr lang="nl-BE" baseline="0" dirty="0" smtClean="0"/>
              <a:t>Conclusie		Pieter</a:t>
            </a:r>
          </a:p>
          <a:p>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3</a:t>
            </a:fld>
            <a:endParaRPr lang="nl-BE"/>
          </a:p>
        </p:txBody>
      </p:sp>
    </p:spTree>
    <p:extLst>
      <p:ext uri="{BB962C8B-B14F-4D97-AF65-F5344CB8AC3E}">
        <p14:creationId xmlns:p14="http://schemas.microsoft.com/office/powerpoint/2010/main" val="3067853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De</a:t>
            </a:r>
            <a:r>
              <a:rPr lang="nl-BE" baseline="0" dirty="0" smtClean="0"/>
              <a:t> technologie achter EOG is relatief simpel. </a:t>
            </a:r>
            <a:r>
              <a:rPr lang="nl-BE" baseline="0" dirty="0" err="1" smtClean="0"/>
              <a:t>Electrodes</a:t>
            </a:r>
            <a:r>
              <a:rPr lang="nl-BE" baseline="0" dirty="0" smtClean="0"/>
              <a:t> naast en boven de ogen meten het </a:t>
            </a:r>
            <a:r>
              <a:rPr lang="nl-BE" baseline="0" dirty="0" err="1" smtClean="0"/>
              <a:t>biopotentiaal</a:t>
            </a:r>
            <a:r>
              <a:rPr lang="nl-BE" baseline="0" dirty="0" smtClean="0"/>
              <a:t> tussen het hoornvlies (cornea) en netvlies (retina). Dit potentiaalverschil wordt versterkt door een AC of DC versterker en staat rechtstreeks in verband met de ooghoek. </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4</a:t>
            </a:fld>
            <a:endParaRPr lang="nl-BE"/>
          </a:p>
        </p:txBody>
      </p:sp>
    </p:spTree>
    <p:extLst>
      <p:ext uri="{BB962C8B-B14F-4D97-AF65-F5344CB8AC3E}">
        <p14:creationId xmlns:p14="http://schemas.microsoft.com/office/powerpoint/2010/main" val="18556330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De sensoren worden boven,</a:t>
            </a:r>
            <a:r>
              <a:rPr lang="nl-BE" baseline="0" dirty="0" smtClean="0"/>
              <a:t> onder, links en rechts van de ogen geplaatst.</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5</a:t>
            </a:fld>
            <a:endParaRPr lang="nl-BE"/>
          </a:p>
        </p:txBody>
      </p:sp>
    </p:spTree>
    <p:extLst>
      <p:ext uri="{BB962C8B-B14F-4D97-AF65-F5344CB8AC3E}">
        <p14:creationId xmlns:p14="http://schemas.microsoft.com/office/powerpoint/2010/main" val="360824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We kunnen de technologie samenvatten</a:t>
            </a:r>
            <a:r>
              <a:rPr lang="nl-BE" baseline="0" dirty="0" smtClean="0"/>
              <a:t> in volgend schema. Eerst is er het EOG – opname element dat bestaat uit elektrodes en een versterker. Dit wordt gestuurd naar een Computer door middel van een Analoog I/O circuit. Software in de computer kan dit dan omzetten naar beweging van de muis en dan eventueel nog het bewegen van een rolstoel.</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6</a:t>
            </a:fld>
            <a:endParaRPr lang="nl-BE"/>
          </a:p>
        </p:txBody>
      </p:sp>
    </p:spTree>
    <p:extLst>
      <p:ext uri="{BB962C8B-B14F-4D97-AF65-F5344CB8AC3E}">
        <p14:creationId xmlns:p14="http://schemas.microsoft.com/office/powerpoint/2010/main" val="1158912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Om een beter beeld</a:t>
            </a:r>
            <a:r>
              <a:rPr lang="nl-BE" baseline="0" dirty="0" smtClean="0"/>
              <a:t> te scheppen met welk materiaal we werken, hebben we deze foto toegevoegd. De sensoren zijn omkaderd. Deze sturen het potentiaal verschil door naar het bordje wat het signaal versterkt en doorstuurt naar de computer via USB.</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7</a:t>
            </a:fld>
            <a:endParaRPr lang="nl-BE"/>
          </a:p>
        </p:txBody>
      </p:sp>
    </p:spTree>
    <p:extLst>
      <p:ext uri="{BB962C8B-B14F-4D97-AF65-F5344CB8AC3E}">
        <p14:creationId xmlns:p14="http://schemas.microsoft.com/office/powerpoint/2010/main" val="2575130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Driften: </a:t>
            </a:r>
            <a:r>
              <a:rPr lang="nl-BE" dirty="0" err="1" smtClean="0"/>
              <a:t>Biopotentiaal</a:t>
            </a:r>
            <a:r>
              <a:rPr lang="nl-BE" dirty="0" smtClean="0"/>
              <a:t> neemt</a:t>
            </a:r>
            <a:r>
              <a:rPr lang="nl-BE" baseline="0" dirty="0" smtClean="0"/>
              <a:t> constant af/toe doorheen de tijd </a:t>
            </a:r>
            <a:r>
              <a:rPr lang="nl-BE" baseline="0" dirty="0" smtClean="0">
                <a:sym typeface="Wingdings" panose="05000000000000000000" pitchFamily="2" charset="2"/>
              </a:rPr>
              <a:t> referentie veranderd constant</a:t>
            </a:r>
          </a:p>
          <a:p>
            <a:r>
              <a:rPr lang="nl-BE" baseline="0" dirty="0" smtClean="0">
                <a:sym typeface="Wingdings" panose="05000000000000000000" pitchFamily="2" charset="2"/>
              </a:rPr>
              <a:t> =&gt; bij ons geen probleem: het circuit corrigeert de referentie naar het midden toe</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9</a:t>
            </a:fld>
            <a:endParaRPr lang="nl-BE"/>
          </a:p>
        </p:txBody>
      </p:sp>
    </p:spTree>
    <p:extLst>
      <p:ext uri="{BB962C8B-B14F-4D97-AF65-F5344CB8AC3E}">
        <p14:creationId xmlns:p14="http://schemas.microsoft.com/office/powerpoint/2010/main" val="3259687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Het</a:t>
            </a:r>
            <a:r>
              <a:rPr lang="nl-BE" baseline="0" dirty="0" smtClean="0"/>
              <a:t> circuit heeft een vaste waarde waarnaar het potentiaal naartoe wordt gecorrigeerd naar verloop van tijd. Dus is er geen </a:t>
            </a:r>
            <a:r>
              <a:rPr lang="nl-BE" baseline="0" dirty="0" err="1" smtClean="0"/>
              <a:t>drifting</a:t>
            </a:r>
            <a:r>
              <a:rPr lang="nl-BE" baseline="0" dirty="0" smtClean="0"/>
              <a:t> van het </a:t>
            </a:r>
            <a:r>
              <a:rPr lang="nl-BE" baseline="0" dirty="0" err="1" smtClean="0"/>
              <a:t>biopotentiaal</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10</a:t>
            </a:fld>
            <a:endParaRPr lang="nl-BE"/>
          </a:p>
        </p:txBody>
      </p:sp>
    </p:spTree>
    <p:extLst>
      <p:ext uri="{BB962C8B-B14F-4D97-AF65-F5344CB8AC3E}">
        <p14:creationId xmlns:p14="http://schemas.microsoft.com/office/powerpoint/2010/main" val="4083395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a:t>
            </a:r>
            <a:r>
              <a:rPr lang="nl-BE" dirty="0" err="1" smtClean="0"/>
              <a:t>Note</a:t>
            </a:r>
            <a:r>
              <a:rPr lang="nl-BE" dirty="0" smtClean="0"/>
              <a:t>: Extra probleem door corrigeren</a:t>
            </a:r>
            <a:r>
              <a:rPr lang="nl-BE" baseline="0" dirty="0" smtClean="0"/>
              <a:t> van signaal)</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12</a:t>
            </a:fld>
            <a:endParaRPr lang="nl-BE"/>
          </a:p>
        </p:txBody>
      </p:sp>
    </p:spTree>
    <p:extLst>
      <p:ext uri="{BB962C8B-B14F-4D97-AF65-F5344CB8AC3E}">
        <p14:creationId xmlns:p14="http://schemas.microsoft.com/office/powerpoint/2010/main" val="30680105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grpSp>
        <p:nvGrpSpPr>
          <p:cNvPr id="3074" name="Group 2"/>
          <p:cNvGrpSpPr>
            <a:grpSpLocks/>
          </p:cNvGrpSpPr>
          <p:nvPr/>
        </p:nvGrpSpPr>
        <p:grpSpPr bwMode="auto">
          <a:xfrm>
            <a:off x="0" y="0"/>
            <a:ext cx="9142413" cy="6858000"/>
            <a:chOff x="0" y="0"/>
            <a:chExt cx="5759" cy="4320"/>
          </a:xfrm>
        </p:grpSpPr>
        <p:grpSp>
          <p:nvGrpSpPr>
            <p:cNvPr id="3075" name="Group 3"/>
            <p:cNvGrpSpPr>
              <a:grpSpLocks/>
            </p:cNvGrpSpPr>
            <p:nvPr/>
          </p:nvGrpSpPr>
          <p:grpSpPr bwMode="auto">
            <a:xfrm>
              <a:off x="0" y="0"/>
              <a:ext cx="5759" cy="4319"/>
              <a:chOff x="0" y="0"/>
              <a:chExt cx="5759" cy="4319"/>
            </a:xfrm>
          </p:grpSpPr>
          <p:sp>
            <p:nvSpPr>
              <p:cNvPr id="3076" name="Line 4"/>
              <p:cNvSpPr>
                <a:spLocks noChangeShapeType="1"/>
              </p:cNvSpPr>
              <p:nvPr/>
            </p:nvSpPr>
            <p:spPr bwMode="auto">
              <a:xfrm>
                <a:off x="0" y="14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77" name="Line 5"/>
              <p:cNvSpPr>
                <a:spLocks noChangeShapeType="1"/>
              </p:cNvSpPr>
              <p:nvPr/>
            </p:nvSpPr>
            <p:spPr bwMode="auto">
              <a:xfrm>
                <a:off x="0" y="33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78" name="Line 6"/>
              <p:cNvSpPr>
                <a:spLocks noChangeShapeType="1"/>
              </p:cNvSpPr>
              <p:nvPr/>
            </p:nvSpPr>
            <p:spPr bwMode="auto">
              <a:xfrm>
                <a:off x="0" y="52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79" name="Line 7"/>
              <p:cNvSpPr>
                <a:spLocks noChangeShapeType="1"/>
              </p:cNvSpPr>
              <p:nvPr/>
            </p:nvSpPr>
            <p:spPr bwMode="auto">
              <a:xfrm>
                <a:off x="0" y="72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0" name="Line 8"/>
              <p:cNvSpPr>
                <a:spLocks noChangeShapeType="1"/>
              </p:cNvSpPr>
              <p:nvPr/>
            </p:nvSpPr>
            <p:spPr bwMode="auto">
              <a:xfrm>
                <a:off x="0" y="91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1" name="Line 9"/>
              <p:cNvSpPr>
                <a:spLocks noChangeShapeType="1"/>
              </p:cNvSpPr>
              <p:nvPr/>
            </p:nvSpPr>
            <p:spPr bwMode="auto">
              <a:xfrm>
                <a:off x="0" y="110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2" name="Line 10"/>
              <p:cNvSpPr>
                <a:spLocks noChangeShapeType="1"/>
              </p:cNvSpPr>
              <p:nvPr/>
            </p:nvSpPr>
            <p:spPr bwMode="auto">
              <a:xfrm>
                <a:off x="0" y="129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3" name="Line 11"/>
              <p:cNvSpPr>
                <a:spLocks noChangeShapeType="1"/>
              </p:cNvSpPr>
              <p:nvPr/>
            </p:nvSpPr>
            <p:spPr bwMode="auto">
              <a:xfrm>
                <a:off x="0" y="148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4" name="Line 12"/>
              <p:cNvSpPr>
                <a:spLocks noChangeShapeType="1"/>
              </p:cNvSpPr>
              <p:nvPr/>
            </p:nvSpPr>
            <p:spPr bwMode="auto">
              <a:xfrm>
                <a:off x="0" y="168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5" name="Line 13"/>
              <p:cNvSpPr>
                <a:spLocks noChangeShapeType="1"/>
              </p:cNvSpPr>
              <p:nvPr/>
            </p:nvSpPr>
            <p:spPr bwMode="auto">
              <a:xfrm>
                <a:off x="0" y="187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6" name="Line 14"/>
              <p:cNvSpPr>
                <a:spLocks noChangeShapeType="1"/>
              </p:cNvSpPr>
              <p:nvPr/>
            </p:nvSpPr>
            <p:spPr bwMode="auto">
              <a:xfrm>
                <a:off x="0" y="206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7" name="Line 15"/>
              <p:cNvSpPr>
                <a:spLocks noChangeShapeType="1"/>
              </p:cNvSpPr>
              <p:nvPr/>
            </p:nvSpPr>
            <p:spPr bwMode="auto">
              <a:xfrm>
                <a:off x="0" y="225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8" name="Line 16"/>
              <p:cNvSpPr>
                <a:spLocks noChangeShapeType="1"/>
              </p:cNvSpPr>
              <p:nvPr/>
            </p:nvSpPr>
            <p:spPr bwMode="auto">
              <a:xfrm>
                <a:off x="0" y="244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9" name="Line 17"/>
              <p:cNvSpPr>
                <a:spLocks noChangeShapeType="1"/>
              </p:cNvSpPr>
              <p:nvPr/>
            </p:nvSpPr>
            <p:spPr bwMode="auto">
              <a:xfrm>
                <a:off x="0" y="264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0" name="Line 18"/>
              <p:cNvSpPr>
                <a:spLocks noChangeShapeType="1"/>
              </p:cNvSpPr>
              <p:nvPr/>
            </p:nvSpPr>
            <p:spPr bwMode="auto">
              <a:xfrm>
                <a:off x="0" y="283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1" name="Line 19"/>
              <p:cNvSpPr>
                <a:spLocks noChangeShapeType="1"/>
              </p:cNvSpPr>
              <p:nvPr/>
            </p:nvSpPr>
            <p:spPr bwMode="auto">
              <a:xfrm>
                <a:off x="0" y="302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2" name="Line 20"/>
              <p:cNvSpPr>
                <a:spLocks noChangeShapeType="1"/>
              </p:cNvSpPr>
              <p:nvPr/>
            </p:nvSpPr>
            <p:spPr bwMode="auto">
              <a:xfrm>
                <a:off x="0" y="321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3" name="Line 21"/>
              <p:cNvSpPr>
                <a:spLocks noChangeShapeType="1"/>
              </p:cNvSpPr>
              <p:nvPr/>
            </p:nvSpPr>
            <p:spPr bwMode="auto">
              <a:xfrm>
                <a:off x="0" y="340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4" name="Line 22"/>
              <p:cNvSpPr>
                <a:spLocks noChangeShapeType="1"/>
              </p:cNvSpPr>
              <p:nvPr/>
            </p:nvSpPr>
            <p:spPr bwMode="auto">
              <a:xfrm>
                <a:off x="0" y="360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5" name="Line 23"/>
              <p:cNvSpPr>
                <a:spLocks noChangeShapeType="1"/>
              </p:cNvSpPr>
              <p:nvPr/>
            </p:nvSpPr>
            <p:spPr bwMode="auto">
              <a:xfrm>
                <a:off x="0" y="379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6" name="Line 24"/>
              <p:cNvSpPr>
                <a:spLocks noChangeShapeType="1"/>
              </p:cNvSpPr>
              <p:nvPr/>
            </p:nvSpPr>
            <p:spPr bwMode="auto">
              <a:xfrm>
                <a:off x="0" y="398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7" name="Line 25"/>
              <p:cNvSpPr>
                <a:spLocks noChangeShapeType="1"/>
              </p:cNvSpPr>
              <p:nvPr/>
            </p:nvSpPr>
            <p:spPr bwMode="auto">
              <a:xfrm>
                <a:off x="0" y="417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8" name="Line 26"/>
              <p:cNvSpPr>
                <a:spLocks noChangeShapeType="1"/>
              </p:cNvSpPr>
              <p:nvPr/>
            </p:nvSpPr>
            <p:spPr bwMode="auto">
              <a:xfrm>
                <a:off x="14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9" name="Line 27"/>
              <p:cNvSpPr>
                <a:spLocks noChangeShapeType="1"/>
              </p:cNvSpPr>
              <p:nvPr/>
            </p:nvSpPr>
            <p:spPr bwMode="auto">
              <a:xfrm>
                <a:off x="33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0" name="Line 28"/>
              <p:cNvSpPr>
                <a:spLocks noChangeShapeType="1"/>
              </p:cNvSpPr>
              <p:nvPr/>
            </p:nvSpPr>
            <p:spPr bwMode="auto">
              <a:xfrm>
                <a:off x="52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1" name="Line 29"/>
              <p:cNvSpPr>
                <a:spLocks noChangeShapeType="1"/>
              </p:cNvSpPr>
              <p:nvPr/>
            </p:nvSpPr>
            <p:spPr bwMode="auto">
              <a:xfrm>
                <a:off x="72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2" name="Line 30"/>
              <p:cNvSpPr>
                <a:spLocks noChangeShapeType="1"/>
              </p:cNvSpPr>
              <p:nvPr/>
            </p:nvSpPr>
            <p:spPr bwMode="auto">
              <a:xfrm>
                <a:off x="91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3" name="Line 31"/>
              <p:cNvSpPr>
                <a:spLocks noChangeShapeType="1"/>
              </p:cNvSpPr>
              <p:nvPr/>
            </p:nvSpPr>
            <p:spPr bwMode="auto">
              <a:xfrm>
                <a:off x="110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4" name="Line 32"/>
              <p:cNvSpPr>
                <a:spLocks noChangeShapeType="1"/>
              </p:cNvSpPr>
              <p:nvPr/>
            </p:nvSpPr>
            <p:spPr bwMode="auto">
              <a:xfrm>
                <a:off x="129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5" name="Line 33"/>
              <p:cNvSpPr>
                <a:spLocks noChangeShapeType="1"/>
              </p:cNvSpPr>
              <p:nvPr/>
            </p:nvSpPr>
            <p:spPr bwMode="auto">
              <a:xfrm>
                <a:off x="148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6" name="Line 34"/>
              <p:cNvSpPr>
                <a:spLocks noChangeShapeType="1"/>
              </p:cNvSpPr>
              <p:nvPr/>
            </p:nvSpPr>
            <p:spPr bwMode="auto">
              <a:xfrm>
                <a:off x="168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7" name="Line 35"/>
              <p:cNvSpPr>
                <a:spLocks noChangeShapeType="1"/>
              </p:cNvSpPr>
              <p:nvPr/>
            </p:nvSpPr>
            <p:spPr bwMode="auto">
              <a:xfrm>
                <a:off x="187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8" name="Line 36"/>
              <p:cNvSpPr>
                <a:spLocks noChangeShapeType="1"/>
              </p:cNvSpPr>
              <p:nvPr/>
            </p:nvSpPr>
            <p:spPr bwMode="auto">
              <a:xfrm>
                <a:off x="206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9" name="Line 37"/>
              <p:cNvSpPr>
                <a:spLocks noChangeShapeType="1"/>
              </p:cNvSpPr>
              <p:nvPr/>
            </p:nvSpPr>
            <p:spPr bwMode="auto">
              <a:xfrm>
                <a:off x="225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0" name="Line 38"/>
              <p:cNvSpPr>
                <a:spLocks noChangeShapeType="1"/>
              </p:cNvSpPr>
              <p:nvPr/>
            </p:nvSpPr>
            <p:spPr bwMode="auto">
              <a:xfrm>
                <a:off x="244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1" name="Line 39"/>
              <p:cNvSpPr>
                <a:spLocks noChangeShapeType="1"/>
              </p:cNvSpPr>
              <p:nvPr/>
            </p:nvSpPr>
            <p:spPr bwMode="auto">
              <a:xfrm>
                <a:off x="264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2" name="Line 40"/>
              <p:cNvSpPr>
                <a:spLocks noChangeShapeType="1"/>
              </p:cNvSpPr>
              <p:nvPr/>
            </p:nvSpPr>
            <p:spPr bwMode="auto">
              <a:xfrm>
                <a:off x="283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3" name="Line 41"/>
              <p:cNvSpPr>
                <a:spLocks noChangeShapeType="1"/>
              </p:cNvSpPr>
              <p:nvPr/>
            </p:nvSpPr>
            <p:spPr bwMode="auto">
              <a:xfrm>
                <a:off x="302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4" name="Line 42"/>
              <p:cNvSpPr>
                <a:spLocks noChangeShapeType="1"/>
              </p:cNvSpPr>
              <p:nvPr/>
            </p:nvSpPr>
            <p:spPr bwMode="auto">
              <a:xfrm>
                <a:off x="321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5" name="Line 43"/>
              <p:cNvSpPr>
                <a:spLocks noChangeShapeType="1"/>
              </p:cNvSpPr>
              <p:nvPr/>
            </p:nvSpPr>
            <p:spPr bwMode="auto">
              <a:xfrm>
                <a:off x="340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6" name="Line 44"/>
              <p:cNvSpPr>
                <a:spLocks noChangeShapeType="1"/>
              </p:cNvSpPr>
              <p:nvPr/>
            </p:nvSpPr>
            <p:spPr bwMode="auto">
              <a:xfrm>
                <a:off x="360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7" name="Line 45"/>
              <p:cNvSpPr>
                <a:spLocks noChangeShapeType="1"/>
              </p:cNvSpPr>
              <p:nvPr/>
            </p:nvSpPr>
            <p:spPr bwMode="auto">
              <a:xfrm>
                <a:off x="379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8" name="Line 46"/>
              <p:cNvSpPr>
                <a:spLocks noChangeShapeType="1"/>
              </p:cNvSpPr>
              <p:nvPr/>
            </p:nvSpPr>
            <p:spPr bwMode="auto">
              <a:xfrm>
                <a:off x="398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9" name="Line 47"/>
              <p:cNvSpPr>
                <a:spLocks noChangeShapeType="1"/>
              </p:cNvSpPr>
              <p:nvPr/>
            </p:nvSpPr>
            <p:spPr bwMode="auto">
              <a:xfrm>
                <a:off x="417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0" name="Line 48"/>
              <p:cNvSpPr>
                <a:spLocks noChangeShapeType="1"/>
              </p:cNvSpPr>
              <p:nvPr/>
            </p:nvSpPr>
            <p:spPr bwMode="auto">
              <a:xfrm>
                <a:off x="436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1" name="Line 49"/>
              <p:cNvSpPr>
                <a:spLocks noChangeShapeType="1"/>
              </p:cNvSpPr>
              <p:nvPr/>
            </p:nvSpPr>
            <p:spPr bwMode="auto">
              <a:xfrm>
                <a:off x="456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2" name="Line 50"/>
              <p:cNvSpPr>
                <a:spLocks noChangeShapeType="1"/>
              </p:cNvSpPr>
              <p:nvPr/>
            </p:nvSpPr>
            <p:spPr bwMode="auto">
              <a:xfrm>
                <a:off x="475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3" name="Line 51"/>
              <p:cNvSpPr>
                <a:spLocks noChangeShapeType="1"/>
              </p:cNvSpPr>
              <p:nvPr/>
            </p:nvSpPr>
            <p:spPr bwMode="auto">
              <a:xfrm>
                <a:off x="494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4" name="Line 52"/>
              <p:cNvSpPr>
                <a:spLocks noChangeShapeType="1"/>
              </p:cNvSpPr>
              <p:nvPr/>
            </p:nvSpPr>
            <p:spPr bwMode="auto">
              <a:xfrm>
                <a:off x="513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5" name="Line 53"/>
              <p:cNvSpPr>
                <a:spLocks noChangeShapeType="1"/>
              </p:cNvSpPr>
              <p:nvPr/>
            </p:nvSpPr>
            <p:spPr bwMode="auto">
              <a:xfrm>
                <a:off x="532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6" name="Line 54"/>
              <p:cNvSpPr>
                <a:spLocks noChangeShapeType="1"/>
              </p:cNvSpPr>
              <p:nvPr/>
            </p:nvSpPr>
            <p:spPr bwMode="auto">
              <a:xfrm>
                <a:off x="552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7" name="Line 55"/>
              <p:cNvSpPr>
                <a:spLocks noChangeShapeType="1"/>
              </p:cNvSpPr>
              <p:nvPr/>
            </p:nvSpPr>
            <p:spPr bwMode="auto">
              <a:xfrm>
                <a:off x="571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grpSp>
        <p:pic>
          <p:nvPicPr>
            <p:cNvPr id="3128" name="Picture 5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9" y="0"/>
              <a:ext cx="680" cy="4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3129" name="Rectangle 57"/>
          <p:cNvSpPr>
            <a:spLocks noGrp="1" noChangeArrowheads="1"/>
          </p:cNvSpPr>
          <p:nvPr>
            <p:ph type="ctrTitle" sz="quarter"/>
          </p:nvPr>
        </p:nvSpPr>
        <p:spPr>
          <a:xfrm>
            <a:off x="228600" y="1981200"/>
            <a:ext cx="7772400" cy="1143000"/>
          </a:xfrm>
        </p:spPr>
        <p:txBody>
          <a:bodyPr/>
          <a:lstStyle>
            <a:lvl1pPr>
              <a:defRPr>
                <a:latin typeface="Arial" charset="0"/>
              </a:defRPr>
            </a:lvl1pPr>
          </a:lstStyle>
          <a:p>
            <a:pPr lvl="0"/>
            <a:r>
              <a:rPr lang="nl-NL" altLang="nl-BE" noProof="0" smtClean="0"/>
              <a:t>Klik om de stijl te bewerken</a:t>
            </a:r>
          </a:p>
        </p:txBody>
      </p:sp>
      <p:sp>
        <p:nvSpPr>
          <p:cNvPr id="3130" name="Rectangle 58"/>
          <p:cNvSpPr>
            <a:spLocks noGrp="1" noChangeArrowheads="1"/>
          </p:cNvSpPr>
          <p:nvPr>
            <p:ph type="subTitle" sz="quarter" idx="1"/>
          </p:nvPr>
        </p:nvSpPr>
        <p:spPr>
          <a:xfrm>
            <a:off x="914400" y="3581400"/>
            <a:ext cx="6400800" cy="1752600"/>
          </a:xfrm>
        </p:spPr>
        <p:txBody>
          <a:bodyPr/>
          <a:lstStyle>
            <a:lvl1pPr marL="0" indent="0" algn="ctr">
              <a:buFontTx/>
              <a:buNone/>
              <a:defRPr/>
            </a:lvl1pPr>
          </a:lstStyle>
          <a:p>
            <a:pPr lvl="0"/>
            <a:r>
              <a:rPr lang="nl-NL" altLang="nl-BE" noProof="0" smtClean="0"/>
              <a:t>Klik om de ondertitelstijl van het model te bewerken</a:t>
            </a:r>
          </a:p>
        </p:txBody>
      </p:sp>
      <p:sp>
        <p:nvSpPr>
          <p:cNvPr id="3131" name="Rectangle 59"/>
          <p:cNvSpPr>
            <a:spLocks noGrp="1" noChangeArrowheads="1"/>
          </p:cNvSpPr>
          <p:nvPr>
            <p:ph type="dt" sz="quarter" idx="2"/>
          </p:nvPr>
        </p:nvSpPr>
        <p:spPr/>
        <p:txBody>
          <a:bodyPr/>
          <a:lstStyle>
            <a:lvl1pPr>
              <a:defRPr>
                <a:solidFill>
                  <a:srgbClr val="663300"/>
                </a:solidFill>
              </a:defRPr>
            </a:lvl1pPr>
          </a:lstStyle>
          <a:p>
            <a:endParaRPr lang="nl-NL" altLang="nl-BE"/>
          </a:p>
        </p:txBody>
      </p:sp>
      <p:sp>
        <p:nvSpPr>
          <p:cNvPr id="3132" name="Rectangle 60"/>
          <p:cNvSpPr>
            <a:spLocks noGrp="1" noChangeArrowheads="1"/>
          </p:cNvSpPr>
          <p:nvPr>
            <p:ph type="ftr" sz="quarter" idx="3"/>
          </p:nvPr>
        </p:nvSpPr>
        <p:spPr/>
        <p:txBody>
          <a:bodyPr/>
          <a:lstStyle>
            <a:lvl1pPr>
              <a:defRPr>
                <a:solidFill>
                  <a:srgbClr val="663300"/>
                </a:solidFill>
              </a:defRPr>
            </a:lvl1pPr>
          </a:lstStyle>
          <a:p>
            <a:endParaRPr lang="nl-NL" altLang="nl-BE"/>
          </a:p>
        </p:txBody>
      </p:sp>
      <p:sp>
        <p:nvSpPr>
          <p:cNvPr id="3133" name="Rectangle 61"/>
          <p:cNvSpPr>
            <a:spLocks noGrp="1" noChangeArrowheads="1"/>
          </p:cNvSpPr>
          <p:nvPr>
            <p:ph type="sldNum" sz="quarter" idx="4"/>
          </p:nvPr>
        </p:nvSpPr>
        <p:spPr/>
        <p:txBody>
          <a:bodyPr/>
          <a:lstStyle>
            <a:lvl1pPr>
              <a:defRPr>
                <a:solidFill>
                  <a:srgbClr val="663300"/>
                </a:solidFill>
              </a:defRPr>
            </a:lvl1pPr>
          </a:lstStyle>
          <a:p>
            <a:fld id="{242A859B-5181-433B-A18D-89980EFADF00}" type="slidenum">
              <a:rPr lang="nl-NL" altLang="nl-BE"/>
              <a:pPr/>
              <a:t>‹nr.›</a:t>
            </a:fld>
            <a:endParaRPr lang="nl-NL" altLang="nl-B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lvl1pPr>
              <a:defRPr/>
            </a:lvl1pPr>
          </a:lstStyle>
          <a:p>
            <a:endParaRPr lang="nl-NL" altLang="nl-BE"/>
          </a:p>
        </p:txBody>
      </p:sp>
      <p:sp>
        <p:nvSpPr>
          <p:cNvPr id="5" name="Tijdelijke aanduiding voor voettekst 4"/>
          <p:cNvSpPr>
            <a:spLocks noGrp="1"/>
          </p:cNvSpPr>
          <p:nvPr>
            <p:ph type="ftr" sz="quarter" idx="11"/>
          </p:nvPr>
        </p:nvSpPr>
        <p:spPr/>
        <p:txBody>
          <a:bodyPr/>
          <a:lstStyle>
            <a:lvl1pPr>
              <a:defRPr/>
            </a:lvl1pPr>
          </a:lstStyle>
          <a:p>
            <a:endParaRPr lang="nl-NL" altLang="nl-BE"/>
          </a:p>
        </p:txBody>
      </p:sp>
      <p:sp>
        <p:nvSpPr>
          <p:cNvPr id="6" name="Tijdelijke aanduiding voor dianummer 5"/>
          <p:cNvSpPr>
            <a:spLocks noGrp="1"/>
          </p:cNvSpPr>
          <p:nvPr>
            <p:ph type="sldNum" sz="quarter" idx="12"/>
          </p:nvPr>
        </p:nvSpPr>
        <p:spPr/>
        <p:txBody>
          <a:bodyPr/>
          <a:lstStyle>
            <a:lvl1pPr>
              <a:defRPr/>
            </a:lvl1pPr>
          </a:lstStyle>
          <a:p>
            <a:fld id="{FECC9EE2-1BFB-4562-88FA-0D97E4C3D4BA}" type="slidenum">
              <a:rPr lang="nl-NL" altLang="nl-BE"/>
              <a:pPr/>
              <a:t>‹nr.›</a:t>
            </a:fld>
            <a:endParaRPr lang="nl-NL" altLang="nl-BE"/>
          </a:p>
        </p:txBody>
      </p:sp>
    </p:spTree>
    <p:extLst>
      <p:ext uri="{BB962C8B-B14F-4D97-AF65-F5344CB8AC3E}">
        <p14:creationId xmlns:p14="http://schemas.microsoft.com/office/powerpoint/2010/main" val="4136796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057900" y="457200"/>
            <a:ext cx="1943100" cy="5562600"/>
          </a:xfrm>
        </p:spPr>
        <p:txBody>
          <a:bodyPr vert="eaVert"/>
          <a:lstStyle/>
          <a:p>
            <a:r>
              <a:rPr lang="nl-NL" smtClean="0"/>
              <a:t>Klik om de stijl te bewerken</a:t>
            </a:r>
            <a:endParaRPr lang="nl-BE"/>
          </a:p>
        </p:txBody>
      </p:sp>
      <p:sp>
        <p:nvSpPr>
          <p:cNvPr id="3" name="Tijdelijke aanduiding voor verticale tekst 2"/>
          <p:cNvSpPr>
            <a:spLocks noGrp="1"/>
          </p:cNvSpPr>
          <p:nvPr>
            <p:ph type="body" orient="vert" idx="1"/>
          </p:nvPr>
        </p:nvSpPr>
        <p:spPr>
          <a:xfrm>
            <a:off x="228600" y="457200"/>
            <a:ext cx="5676900" cy="5562600"/>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lvl1pPr>
              <a:defRPr/>
            </a:lvl1pPr>
          </a:lstStyle>
          <a:p>
            <a:endParaRPr lang="nl-NL" altLang="nl-BE"/>
          </a:p>
        </p:txBody>
      </p:sp>
      <p:sp>
        <p:nvSpPr>
          <p:cNvPr id="5" name="Tijdelijke aanduiding voor voettekst 4"/>
          <p:cNvSpPr>
            <a:spLocks noGrp="1"/>
          </p:cNvSpPr>
          <p:nvPr>
            <p:ph type="ftr" sz="quarter" idx="11"/>
          </p:nvPr>
        </p:nvSpPr>
        <p:spPr/>
        <p:txBody>
          <a:bodyPr/>
          <a:lstStyle>
            <a:lvl1pPr>
              <a:defRPr/>
            </a:lvl1pPr>
          </a:lstStyle>
          <a:p>
            <a:endParaRPr lang="nl-NL" altLang="nl-BE"/>
          </a:p>
        </p:txBody>
      </p:sp>
      <p:sp>
        <p:nvSpPr>
          <p:cNvPr id="6" name="Tijdelijke aanduiding voor dianummer 5"/>
          <p:cNvSpPr>
            <a:spLocks noGrp="1"/>
          </p:cNvSpPr>
          <p:nvPr>
            <p:ph type="sldNum" sz="quarter" idx="12"/>
          </p:nvPr>
        </p:nvSpPr>
        <p:spPr/>
        <p:txBody>
          <a:bodyPr/>
          <a:lstStyle>
            <a:lvl1pPr>
              <a:defRPr/>
            </a:lvl1pPr>
          </a:lstStyle>
          <a:p>
            <a:fld id="{E925A720-AD54-440B-A9A5-4076C8332870}" type="slidenum">
              <a:rPr lang="nl-NL" altLang="nl-BE"/>
              <a:pPr/>
              <a:t>‹nr.›</a:t>
            </a:fld>
            <a:endParaRPr lang="nl-NL" altLang="nl-BE"/>
          </a:p>
        </p:txBody>
      </p:sp>
    </p:spTree>
    <p:extLst>
      <p:ext uri="{BB962C8B-B14F-4D97-AF65-F5344CB8AC3E}">
        <p14:creationId xmlns:p14="http://schemas.microsoft.com/office/powerpoint/2010/main" val="1128105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lvl1pPr>
              <a:defRPr/>
            </a:lvl1pPr>
          </a:lstStyle>
          <a:p>
            <a:endParaRPr lang="nl-NL" altLang="nl-BE"/>
          </a:p>
        </p:txBody>
      </p:sp>
      <p:sp>
        <p:nvSpPr>
          <p:cNvPr id="5" name="Tijdelijke aanduiding voor voettekst 4"/>
          <p:cNvSpPr>
            <a:spLocks noGrp="1"/>
          </p:cNvSpPr>
          <p:nvPr>
            <p:ph type="ftr" sz="quarter" idx="11"/>
          </p:nvPr>
        </p:nvSpPr>
        <p:spPr/>
        <p:txBody>
          <a:bodyPr/>
          <a:lstStyle>
            <a:lvl1pPr>
              <a:defRPr/>
            </a:lvl1pPr>
          </a:lstStyle>
          <a:p>
            <a:endParaRPr lang="nl-NL" altLang="nl-BE"/>
          </a:p>
        </p:txBody>
      </p:sp>
      <p:sp>
        <p:nvSpPr>
          <p:cNvPr id="6" name="Tijdelijke aanduiding voor dianummer 5"/>
          <p:cNvSpPr>
            <a:spLocks noGrp="1"/>
          </p:cNvSpPr>
          <p:nvPr>
            <p:ph type="sldNum" sz="quarter" idx="12"/>
          </p:nvPr>
        </p:nvSpPr>
        <p:spPr/>
        <p:txBody>
          <a:bodyPr/>
          <a:lstStyle>
            <a:lvl1pPr>
              <a:defRPr/>
            </a:lvl1pPr>
          </a:lstStyle>
          <a:p>
            <a:fld id="{8EAD02BA-E2A7-4C0E-953F-B50E4AD15B9B}" type="slidenum">
              <a:rPr lang="nl-NL" altLang="nl-BE"/>
              <a:pPr/>
              <a:t>‹nr.›</a:t>
            </a:fld>
            <a:endParaRPr lang="nl-NL" altLang="nl-BE"/>
          </a:p>
        </p:txBody>
      </p:sp>
    </p:spTree>
    <p:extLst>
      <p:ext uri="{BB962C8B-B14F-4D97-AF65-F5344CB8AC3E}">
        <p14:creationId xmlns:p14="http://schemas.microsoft.com/office/powerpoint/2010/main" val="2889973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smtClean="0"/>
              <a:t>Klik om de stijl te bewerken</a:t>
            </a:r>
            <a:endParaRPr lang="nl-BE"/>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nl-NL" smtClean="0"/>
              <a:t>Klik om de modelstijlen te bewerken</a:t>
            </a:r>
          </a:p>
        </p:txBody>
      </p:sp>
      <p:sp>
        <p:nvSpPr>
          <p:cNvPr id="4" name="Tijdelijke aanduiding voor datum 3"/>
          <p:cNvSpPr>
            <a:spLocks noGrp="1"/>
          </p:cNvSpPr>
          <p:nvPr>
            <p:ph type="dt" sz="half" idx="10"/>
          </p:nvPr>
        </p:nvSpPr>
        <p:spPr/>
        <p:txBody>
          <a:bodyPr/>
          <a:lstStyle>
            <a:lvl1pPr>
              <a:defRPr/>
            </a:lvl1pPr>
          </a:lstStyle>
          <a:p>
            <a:endParaRPr lang="nl-NL" altLang="nl-BE"/>
          </a:p>
        </p:txBody>
      </p:sp>
      <p:sp>
        <p:nvSpPr>
          <p:cNvPr id="5" name="Tijdelijke aanduiding voor voettekst 4"/>
          <p:cNvSpPr>
            <a:spLocks noGrp="1"/>
          </p:cNvSpPr>
          <p:nvPr>
            <p:ph type="ftr" sz="quarter" idx="11"/>
          </p:nvPr>
        </p:nvSpPr>
        <p:spPr/>
        <p:txBody>
          <a:bodyPr/>
          <a:lstStyle>
            <a:lvl1pPr>
              <a:defRPr/>
            </a:lvl1pPr>
          </a:lstStyle>
          <a:p>
            <a:endParaRPr lang="nl-NL" altLang="nl-BE"/>
          </a:p>
        </p:txBody>
      </p:sp>
      <p:sp>
        <p:nvSpPr>
          <p:cNvPr id="6" name="Tijdelijke aanduiding voor dianummer 5"/>
          <p:cNvSpPr>
            <a:spLocks noGrp="1"/>
          </p:cNvSpPr>
          <p:nvPr>
            <p:ph type="sldNum" sz="quarter" idx="12"/>
          </p:nvPr>
        </p:nvSpPr>
        <p:spPr/>
        <p:txBody>
          <a:bodyPr/>
          <a:lstStyle>
            <a:lvl1pPr>
              <a:defRPr/>
            </a:lvl1pPr>
          </a:lstStyle>
          <a:p>
            <a:fld id="{D2F5BE01-6FEE-48DB-9AC3-899A87D19913}" type="slidenum">
              <a:rPr lang="nl-NL" altLang="nl-BE"/>
              <a:pPr/>
              <a:t>‹nr.›</a:t>
            </a:fld>
            <a:endParaRPr lang="nl-NL" altLang="nl-BE"/>
          </a:p>
        </p:txBody>
      </p:sp>
    </p:spTree>
    <p:extLst>
      <p:ext uri="{BB962C8B-B14F-4D97-AF65-F5344CB8AC3E}">
        <p14:creationId xmlns:p14="http://schemas.microsoft.com/office/powerpoint/2010/main" val="2009999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sz="half" idx="1"/>
          </p:nvPr>
        </p:nvSpPr>
        <p:spPr>
          <a:xfrm>
            <a:off x="228600" y="19050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inhoud 3"/>
          <p:cNvSpPr>
            <a:spLocks noGrp="1"/>
          </p:cNvSpPr>
          <p:nvPr>
            <p:ph sz="half" idx="2"/>
          </p:nvPr>
        </p:nvSpPr>
        <p:spPr>
          <a:xfrm>
            <a:off x="4191000" y="19050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datum 4"/>
          <p:cNvSpPr>
            <a:spLocks noGrp="1"/>
          </p:cNvSpPr>
          <p:nvPr>
            <p:ph type="dt" sz="half" idx="10"/>
          </p:nvPr>
        </p:nvSpPr>
        <p:spPr/>
        <p:txBody>
          <a:bodyPr/>
          <a:lstStyle>
            <a:lvl1pPr>
              <a:defRPr/>
            </a:lvl1pPr>
          </a:lstStyle>
          <a:p>
            <a:endParaRPr lang="nl-NL" altLang="nl-BE"/>
          </a:p>
        </p:txBody>
      </p:sp>
      <p:sp>
        <p:nvSpPr>
          <p:cNvPr id="6" name="Tijdelijke aanduiding voor voettekst 5"/>
          <p:cNvSpPr>
            <a:spLocks noGrp="1"/>
          </p:cNvSpPr>
          <p:nvPr>
            <p:ph type="ftr" sz="quarter" idx="11"/>
          </p:nvPr>
        </p:nvSpPr>
        <p:spPr/>
        <p:txBody>
          <a:bodyPr/>
          <a:lstStyle>
            <a:lvl1pPr>
              <a:defRPr/>
            </a:lvl1pPr>
          </a:lstStyle>
          <a:p>
            <a:endParaRPr lang="nl-NL" altLang="nl-BE"/>
          </a:p>
        </p:txBody>
      </p:sp>
      <p:sp>
        <p:nvSpPr>
          <p:cNvPr id="7" name="Tijdelijke aanduiding voor dianummer 6"/>
          <p:cNvSpPr>
            <a:spLocks noGrp="1"/>
          </p:cNvSpPr>
          <p:nvPr>
            <p:ph type="sldNum" sz="quarter" idx="12"/>
          </p:nvPr>
        </p:nvSpPr>
        <p:spPr/>
        <p:txBody>
          <a:bodyPr/>
          <a:lstStyle>
            <a:lvl1pPr>
              <a:defRPr/>
            </a:lvl1pPr>
          </a:lstStyle>
          <a:p>
            <a:fld id="{5FFE910C-AA55-4FD8-A285-B03AD3BF2D62}" type="slidenum">
              <a:rPr lang="nl-NL" altLang="nl-BE"/>
              <a:pPr/>
              <a:t>‹nr.›</a:t>
            </a:fld>
            <a:endParaRPr lang="nl-NL" altLang="nl-BE"/>
          </a:p>
        </p:txBody>
      </p:sp>
    </p:spTree>
    <p:extLst>
      <p:ext uri="{BB962C8B-B14F-4D97-AF65-F5344CB8AC3E}">
        <p14:creationId xmlns:p14="http://schemas.microsoft.com/office/powerpoint/2010/main" val="1214464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nl-NL" smtClean="0"/>
              <a:t>Klik om de stijl te bewerken</a:t>
            </a:r>
            <a:endParaRPr lang="nl-BE"/>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7" name="Tijdelijke aanduiding voor datum 6"/>
          <p:cNvSpPr>
            <a:spLocks noGrp="1"/>
          </p:cNvSpPr>
          <p:nvPr>
            <p:ph type="dt" sz="half" idx="10"/>
          </p:nvPr>
        </p:nvSpPr>
        <p:spPr/>
        <p:txBody>
          <a:bodyPr/>
          <a:lstStyle>
            <a:lvl1pPr>
              <a:defRPr/>
            </a:lvl1pPr>
          </a:lstStyle>
          <a:p>
            <a:endParaRPr lang="nl-NL" altLang="nl-BE"/>
          </a:p>
        </p:txBody>
      </p:sp>
      <p:sp>
        <p:nvSpPr>
          <p:cNvPr id="8" name="Tijdelijke aanduiding voor voettekst 7"/>
          <p:cNvSpPr>
            <a:spLocks noGrp="1"/>
          </p:cNvSpPr>
          <p:nvPr>
            <p:ph type="ftr" sz="quarter" idx="11"/>
          </p:nvPr>
        </p:nvSpPr>
        <p:spPr/>
        <p:txBody>
          <a:bodyPr/>
          <a:lstStyle>
            <a:lvl1pPr>
              <a:defRPr/>
            </a:lvl1pPr>
          </a:lstStyle>
          <a:p>
            <a:endParaRPr lang="nl-NL" altLang="nl-BE"/>
          </a:p>
        </p:txBody>
      </p:sp>
      <p:sp>
        <p:nvSpPr>
          <p:cNvPr id="9" name="Tijdelijke aanduiding voor dianummer 8"/>
          <p:cNvSpPr>
            <a:spLocks noGrp="1"/>
          </p:cNvSpPr>
          <p:nvPr>
            <p:ph type="sldNum" sz="quarter" idx="12"/>
          </p:nvPr>
        </p:nvSpPr>
        <p:spPr/>
        <p:txBody>
          <a:bodyPr/>
          <a:lstStyle>
            <a:lvl1pPr>
              <a:defRPr/>
            </a:lvl1pPr>
          </a:lstStyle>
          <a:p>
            <a:fld id="{BA47DBE3-8DBF-4F65-A5AD-408CEB30F1FD}" type="slidenum">
              <a:rPr lang="nl-NL" altLang="nl-BE"/>
              <a:pPr/>
              <a:t>‹nr.›</a:t>
            </a:fld>
            <a:endParaRPr lang="nl-NL" altLang="nl-BE"/>
          </a:p>
        </p:txBody>
      </p:sp>
    </p:spTree>
    <p:extLst>
      <p:ext uri="{BB962C8B-B14F-4D97-AF65-F5344CB8AC3E}">
        <p14:creationId xmlns:p14="http://schemas.microsoft.com/office/powerpoint/2010/main" val="3504616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datum 2"/>
          <p:cNvSpPr>
            <a:spLocks noGrp="1"/>
          </p:cNvSpPr>
          <p:nvPr>
            <p:ph type="dt" sz="half" idx="10"/>
          </p:nvPr>
        </p:nvSpPr>
        <p:spPr/>
        <p:txBody>
          <a:bodyPr/>
          <a:lstStyle>
            <a:lvl1pPr>
              <a:defRPr/>
            </a:lvl1pPr>
          </a:lstStyle>
          <a:p>
            <a:endParaRPr lang="nl-NL" altLang="nl-BE"/>
          </a:p>
        </p:txBody>
      </p:sp>
      <p:sp>
        <p:nvSpPr>
          <p:cNvPr id="4" name="Tijdelijke aanduiding voor voettekst 3"/>
          <p:cNvSpPr>
            <a:spLocks noGrp="1"/>
          </p:cNvSpPr>
          <p:nvPr>
            <p:ph type="ftr" sz="quarter" idx="11"/>
          </p:nvPr>
        </p:nvSpPr>
        <p:spPr/>
        <p:txBody>
          <a:bodyPr/>
          <a:lstStyle>
            <a:lvl1pPr>
              <a:defRPr/>
            </a:lvl1pPr>
          </a:lstStyle>
          <a:p>
            <a:endParaRPr lang="nl-NL" altLang="nl-BE"/>
          </a:p>
        </p:txBody>
      </p:sp>
      <p:sp>
        <p:nvSpPr>
          <p:cNvPr id="5" name="Tijdelijke aanduiding voor dianummer 4"/>
          <p:cNvSpPr>
            <a:spLocks noGrp="1"/>
          </p:cNvSpPr>
          <p:nvPr>
            <p:ph type="sldNum" sz="quarter" idx="12"/>
          </p:nvPr>
        </p:nvSpPr>
        <p:spPr/>
        <p:txBody>
          <a:bodyPr/>
          <a:lstStyle>
            <a:lvl1pPr>
              <a:defRPr/>
            </a:lvl1pPr>
          </a:lstStyle>
          <a:p>
            <a:fld id="{23B2E417-C7B1-47A6-BD5D-4D4EA940C07D}" type="slidenum">
              <a:rPr lang="nl-NL" altLang="nl-BE"/>
              <a:pPr/>
              <a:t>‹nr.›</a:t>
            </a:fld>
            <a:endParaRPr lang="nl-NL" altLang="nl-BE"/>
          </a:p>
        </p:txBody>
      </p:sp>
    </p:spTree>
    <p:extLst>
      <p:ext uri="{BB962C8B-B14F-4D97-AF65-F5344CB8AC3E}">
        <p14:creationId xmlns:p14="http://schemas.microsoft.com/office/powerpoint/2010/main" val="39755745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lvl1pPr>
              <a:defRPr/>
            </a:lvl1pPr>
          </a:lstStyle>
          <a:p>
            <a:endParaRPr lang="nl-NL" altLang="nl-BE"/>
          </a:p>
        </p:txBody>
      </p:sp>
      <p:sp>
        <p:nvSpPr>
          <p:cNvPr id="3" name="Tijdelijke aanduiding voor voettekst 2"/>
          <p:cNvSpPr>
            <a:spLocks noGrp="1"/>
          </p:cNvSpPr>
          <p:nvPr>
            <p:ph type="ftr" sz="quarter" idx="11"/>
          </p:nvPr>
        </p:nvSpPr>
        <p:spPr/>
        <p:txBody>
          <a:bodyPr/>
          <a:lstStyle>
            <a:lvl1pPr>
              <a:defRPr/>
            </a:lvl1pPr>
          </a:lstStyle>
          <a:p>
            <a:endParaRPr lang="nl-NL" altLang="nl-BE"/>
          </a:p>
        </p:txBody>
      </p:sp>
      <p:sp>
        <p:nvSpPr>
          <p:cNvPr id="4" name="Tijdelijke aanduiding voor dianummer 3"/>
          <p:cNvSpPr>
            <a:spLocks noGrp="1"/>
          </p:cNvSpPr>
          <p:nvPr>
            <p:ph type="sldNum" sz="quarter" idx="12"/>
          </p:nvPr>
        </p:nvSpPr>
        <p:spPr/>
        <p:txBody>
          <a:bodyPr/>
          <a:lstStyle>
            <a:lvl1pPr>
              <a:defRPr/>
            </a:lvl1pPr>
          </a:lstStyle>
          <a:p>
            <a:fld id="{BE37A4E9-B257-40D9-833A-A62EA9DB0509}" type="slidenum">
              <a:rPr lang="nl-NL" altLang="nl-BE"/>
              <a:pPr/>
              <a:t>‹nr.›</a:t>
            </a:fld>
            <a:endParaRPr lang="nl-NL" altLang="nl-BE"/>
          </a:p>
        </p:txBody>
      </p:sp>
    </p:spTree>
    <p:extLst>
      <p:ext uri="{BB962C8B-B14F-4D97-AF65-F5344CB8AC3E}">
        <p14:creationId xmlns:p14="http://schemas.microsoft.com/office/powerpoint/2010/main" val="3486577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smtClean="0"/>
              <a:t>Klik om de stijl te bewerken</a:t>
            </a:r>
            <a:endParaRPr lang="nl-BE"/>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lvl1pPr>
              <a:defRPr/>
            </a:lvl1pPr>
          </a:lstStyle>
          <a:p>
            <a:endParaRPr lang="nl-NL" altLang="nl-BE"/>
          </a:p>
        </p:txBody>
      </p:sp>
      <p:sp>
        <p:nvSpPr>
          <p:cNvPr id="6" name="Tijdelijke aanduiding voor voettekst 5"/>
          <p:cNvSpPr>
            <a:spLocks noGrp="1"/>
          </p:cNvSpPr>
          <p:nvPr>
            <p:ph type="ftr" sz="quarter" idx="11"/>
          </p:nvPr>
        </p:nvSpPr>
        <p:spPr/>
        <p:txBody>
          <a:bodyPr/>
          <a:lstStyle>
            <a:lvl1pPr>
              <a:defRPr/>
            </a:lvl1pPr>
          </a:lstStyle>
          <a:p>
            <a:endParaRPr lang="nl-NL" altLang="nl-BE"/>
          </a:p>
        </p:txBody>
      </p:sp>
      <p:sp>
        <p:nvSpPr>
          <p:cNvPr id="7" name="Tijdelijke aanduiding voor dianummer 6"/>
          <p:cNvSpPr>
            <a:spLocks noGrp="1"/>
          </p:cNvSpPr>
          <p:nvPr>
            <p:ph type="sldNum" sz="quarter" idx="12"/>
          </p:nvPr>
        </p:nvSpPr>
        <p:spPr/>
        <p:txBody>
          <a:bodyPr/>
          <a:lstStyle>
            <a:lvl1pPr>
              <a:defRPr/>
            </a:lvl1pPr>
          </a:lstStyle>
          <a:p>
            <a:fld id="{9161ACE0-7834-4EA3-9B76-1686B97D174B}" type="slidenum">
              <a:rPr lang="nl-NL" altLang="nl-BE"/>
              <a:pPr/>
              <a:t>‹nr.›</a:t>
            </a:fld>
            <a:endParaRPr lang="nl-NL" altLang="nl-BE"/>
          </a:p>
        </p:txBody>
      </p:sp>
    </p:spTree>
    <p:extLst>
      <p:ext uri="{BB962C8B-B14F-4D97-AF65-F5344CB8AC3E}">
        <p14:creationId xmlns:p14="http://schemas.microsoft.com/office/powerpoint/2010/main" val="2028839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smtClean="0"/>
              <a:t>Klik om de stijl te bewerken</a:t>
            </a:r>
            <a:endParaRPr lang="nl-BE"/>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smtClean="0"/>
              <a:t>Klik op het pictogram als u een afbeelding wilt toevoegen</a:t>
            </a:r>
            <a:endParaRPr lang="nl-BE"/>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lvl1pPr>
              <a:defRPr/>
            </a:lvl1pPr>
          </a:lstStyle>
          <a:p>
            <a:endParaRPr lang="nl-NL" altLang="nl-BE"/>
          </a:p>
        </p:txBody>
      </p:sp>
      <p:sp>
        <p:nvSpPr>
          <p:cNvPr id="6" name="Tijdelijke aanduiding voor voettekst 5"/>
          <p:cNvSpPr>
            <a:spLocks noGrp="1"/>
          </p:cNvSpPr>
          <p:nvPr>
            <p:ph type="ftr" sz="quarter" idx="11"/>
          </p:nvPr>
        </p:nvSpPr>
        <p:spPr/>
        <p:txBody>
          <a:bodyPr/>
          <a:lstStyle>
            <a:lvl1pPr>
              <a:defRPr/>
            </a:lvl1pPr>
          </a:lstStyle>
          <a:p>
            <a:endParaRPr lang="nl-NL" altLang="nl-BE"/>
          </a:p>
        </p:txBody>
      </p:sp>
      <p:sp>
        <p:nvSpPr>
          <p:cNvPr id="7" name="Tijdelijke aanduiding voor dianummer 6"/>
          <p:cNvSpPr>
            <a:spLocks noGrp="1"/>
          </p:cNvSpPr>
          <p:nvPr>
            <p:ph type="sldNum" sz="quarter" idx="12"/>
          </p:nvPr>
        </p:nvSpPr>
        <p:spPr/>
        <p:txBody>
          <a:bodyPr/>
          <a:lstStyle>
            <a:lvl1pPr>
              <a:defRPr/>
            </a:lvl1pPr>
          </a:lstStyle>
          <a:p>
            <a:fld id="{85563912-E1DC-4A5E-A9EF-9F2953AC301E}" type="slidenum">
              <a:rPr lang="nl-NL" altLang="nl-BE"/>
              <a:pPr/>
              <a:t>‹nr.›</a:t>
            </a:fld>
            <a:endParaRPr lang="nl-NL" altLang="nl-BE"/>
          </a:p>
        </p:txBody>
      </p:sp>
    </p:spTree>
    <p:extLst>
      <p:ext uri="{BB962C8B-B14F-4D97-AF65-F5344CB8AC3E}">
        <p14:creationId xmlns:p14="http://schemas.microsoft.com/office/powerpoint/2010/main" val="3504198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50" name="Group 2"/>
          <p:cNvGrpSpPr>
            <a:grpSpLocks/>
          </p:cNvGrpSpPr>
          <p:nvPr/>
        </p:nvGrpSpPr>
        <p:grpSpPr bwMode="auto">
          <a:xfrm>
            <a:off x="0" y="0"/>
            <a:ext cx="9142413" cy="6858000"/>
            <a:chOff x="0" y="0"/>
            <a:chExt cx="5759" cy="4320"/>
          </a:xfrm>
        </p:grpSpPr>
        <p:grpSp>
          <p:nvGrpSpPr>
            <p:cNvPr id="2051" name="Group 3"/>
            <p:cNvGrpSpPr>
              <a:grpSpLocks/>
            </p:cNvGrpSpPr>
            <p:nvPr/>
          </p:nvGrpSpPr>
          <p:grpSpPr bwMode="auto">
            <a:xfrm>
              <a:off x="0" y="0"/>
              <a:ext cx="5759" cy="4319"/>
              <a:chOff x="0" y="0"/>
              <a:chExt cx="5759" cy="4319"/>
            </a:xfrm>
          </p:grpSpPr>
          <p:sp>
            <p:nvSpPr>
              <p:cNvPr id="2052" name="Line 4"/>
              <p:cNvSpPr>
                <a:spLocks noChangeShapeType="1"/>
              </p:cNvSpPr>
              <p:nvPr/>
            </p:nvSpPr>
            <p:spPr bwMode="auto">
              <a:xfrm>
                <a:off x="0" y="14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3" name="Line 5"/>
              <p:cNvSpPr>
                <a:spLocks noChangeShapeType="1"/>
              </p:cNvSpPr>
              <p:nvPr/>
            </p:nvSpPr>
            <p:spPr bwMode="auto">
              <a:xfrm>
                <a:off x="0" y="33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4" name="Line 6"/>
              <p:cNvSpPr>
                <a:spLocks noChangeShapeType="1"/>
              </p:cNvSpPr>
              <p:nvPr/>
            </p:nvSpPr>
            <p:spPr bwMode="auto">
              <a:xfrm>
                <a:off x="0" y="52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5" name="Line 7"/>
              <p:cNvSpPr>
                <a:spLocks noChangeShapeType="1"/>
              </p:cNvSpPr>
              <p:nvPr/>
            </p:nvSpPr>
            <p:spPr bwMode="auto">
              <a:xfrm>
                <a:off x="0" y="72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6" name="Line 8"/>
              <p:cNvSpPr>
                <a:spLocks noChangeShapeType="1"/>
              </p:cNvSpPr>
              <p:nvPr/>
            </p:nvSpPr>
            <p:spPr bwMode="auto">
              <a:xfrm>
                <a:off x="0" y="91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7" name="Line 9"/>
              <p:cNvSpPr>
                <a:spLocks noChangeShapeType="1"/>
              </p:cNvSpPr>
              <p:nvPr/>
            </p:nvSpPr>
            <p:spPr bwMode="auto">
              <a:xfrm>
                <a:off x="0" y="110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8" name="Line 10"/>
              <p:cNvSpPr>
                <a:spLocks noChangeShapeType="1"/>
              </p:cNvSpPr>
              <p:nvPr/>
            </p:nvSpPr>
            <p:spPr bwMode="auto">
              <a:xfrm>
                <a:off x="0" y="129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9" name="Line 11"/>
              <p:cNvSpPr>
                <a:spLocks noChangeShapeType="1"/>
              </p:cNvSpPr>
              <p:nvPr/>
            </p:nvSpPr>
            <p:spPr bwMode="auto">
              <a:xfrm>
                <a:off x="0" y="148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0" name="Line 12"/>
              <p:cNvSpPr>
                <a:spLocks noChangeShapeType="1"/>
              </p:cNvSpPr>
              <p:nvPr/>
            </p:nvSpPr>
            <p:spPr bwMode="auto">
              <a:xfrm>
                <a:off x="0" y="168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1" name="Line 13"/>
              <p:cNvSpPr>
                <a:spLocks noChangeShapeType="1"/>
              </p:cNvSpPr>
              <p:nvPr/>
            </p:nvSpPr>
            <p:spPr bwMode="auto">
              <a:xfrm>
                <a:off x="0" y="187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2" name="Line 14"/>
              <p:cNvSpPr>
                <a:spLocks noChangeShapeType="1"/>
              </p:cNvSpPr>
              <p:nvPr/>
            </p:nvSpPr>
            <p:spPr bwMode="auto">
              <a:xfrm>
                <a:off x="0" y="206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3" name="Line 15"/>
              <p:cNvSpPr>
                <a:spLocks noChangeShapeType="1"/>
              </p:cNvSpPr>
              <p:nvPr/>
            </p:nvSpPr>
            <p:spPr bwMode="auto">
              <a:xfrm>
                <a:off x="0" y="225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4" name="Line 16"/>
              <p:cNvSpPr>
                <a:spLocks noChangeShapeType="1"/>
              </p:cNvSpPr>
              <p:nvPr/>
            </p:nvSpPr>
            <p:spPr bwMode="auto">
              <a:xfrm>
                <a:off x="0" y="244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5" name="Line 17"/>
              <p:cNvSpPr>
                <a:spLocks noChangeShapeType="1"/>
              </p:cNvSpPr>
              <p:nvPr/>
            </p:nvSpPr>
            <p:spPr bwMode="auto">
              <a:xfrm>
                <a:off x="0" y="264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6" name="Line 18"/>
              <p:cNvSpPr>
                <a:spLocks noChangeShapeType="1"/>
              </p:cNvSpPr>
              <p:nvPr/>
            </p:nvSpPr>
            <p:spPr bwMode="auto">
              <a:xfrm>
                <a:off x="0" y="283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7" name="Line 19"/>
              <p:cNvSpPr>
                <a:spLocks noChangeShapeType="1"/>
              </p:cNvSpPr>
              <p:nvPr/>
            </p:nvSpPr>
            <p:spPr bwMode="auto">
              <a:xfrm>
                <a:off x="0" y="302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8" name="Line 20"/>
              <p:cNvSpPr>
                <a:spLocks noChangeShapeType="1"/>
              </p:cNvSpPr>
              <p:nvPr/>
            </p:nvSpPr>
            <p:spPr bwMode="auto">
              <a:xfrm>
                <a:off x="0" y="321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9" name="Line 21"/>
              <p:cNvSpPr>
                <a:spLocks noChangeShapeType="1"/>
              </p:cNvSpPr>
              <p:nvPr/>
            </p:nvSpPr>
            <p:spPr bwMode="auto">
              <a:xfrm>
                <a:off x="0" y="340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0" name="Line 22"/>
              <p:cNvSpPr>
                <a:spLocks noChangeShapeType="1"/>
              </p:cNvSpPr>
              <p:nvPr/>
            </p:nvSpPr>
            <p:spPr bwMode="auto">
              <a:xfrm>
                <a:off x="0" y="360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1" name="Line 23"/>
              <p:cNvSpPr>
                <a:spLocks noChangeShapeType="1"/>
              </p:cNvSpPr>
              <p:nvPr/>
            </p:nvSpPr>
            <p:spPr bwMode="auto">
              <a:xfrm>
                <a:off x="0" y="379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2" name="Line 24"/>
              <p:cNvSpPr>
                <a:spLocks noChangeShapeType="1"/>
              </p:cNvSpPr>
              <p:nvPr/>
            </p:nvSpPr>
            <p:spPr bwMode="auto">
              <a:xfrm>
                <a:off x="0" y="398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3" name="Line 25"/>
              <p:cNvSpPr>
                <a:spLocks noChangeShapeType="1"/>
              </p:cNvSpPr>
              <p:nvPr/>
            </p:nvSpPr>
            <p:spPr bwMode="auto">
              <a:xfrm>
                <a:off x="0" y="417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4" name="Line 26"/>
              <p:cNvSpPr>
                <a:spLocks noChangeShapeType="1"/>
              </p:cNvSpPr>
              <p:nvPr/>
            </p:nvSpPr>
            <p:spPr bwMode="auto">
              <a:xfrm>
                <a:off x="14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5" name="Line 27"/>
              <p:cNvSpPr>
                <a:spLocks noChangeShapeType="1"/>
              </p:cNvSpPr>
              <p:nvPr/>
            </p:nvSpPr>
            <p:spPr bwMode="auto">
              <a:xfrm>
                <a:off x="33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6" name="Line 28"/>
              <p:cNvSpPr>
                <a:spLocks noChangeShapeType="1"/>
              </p:cNvSpPr>
              <p:nvPr/>
            </p:nvSpPr>
            <p:spPr bwMode="auto">
              <a:xfrm>
                <a:off x="52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7" name="Line 29"/>
              <p:cNvSpPr>
                <a:spLocks noChangeShapeType="1"/>
              </p:cNvSpPr>
              <p:nvPr/>
            </p:nvSpPr>
            <p:spPr bwMode="auto">
              <a:xfrm>
                <a:off x="72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8" name="Line 30"/>
              <p:cNvSpPr>
                <a:spLocks noChangeShapeType="1"/>
              </p:cNvSpPr>
              <p:nvPr/>
            </p:nvSpPr>
            <p:spPr bwMode="auto">
              <a:xfrm>
                <a:off x="91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9" name="Line 31"/>
              <p:cNvSpPr>
                <a:spLocks noChangeShapeType="1"/>
              </p:cNvSpPr>
              <p:nvPr/>
            </p:nvSpPr>
            <p:spPr bwMode="auto">
              <a:xfrm>
                <a:off x="110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0" name="Line 32"/>
              <p:cNvSpPr>
                <a:spLocks noChangeShapeType="1"/>
              </p:cNvSpPr>
              <p:nvPr/>
            </p:nvSpPr>
            <p:spPr bwMode="auto">
              <a:xfrm>
                <a:off x="129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1" name="Line 33"/>
              <p:cNvSpPr>
                <a:spLocks noChangeShapeType="1"/>
              </p:cNvSpPr>
              <p:nvPr/>
            </p:nvSpPr>
            <p:spPr bwMode="auto">
              <a:xfrm>
                <a:off x="148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2" name="Line 34"/>
              <p:cNvSpPr>
                <a:spLocks noChangeShapeType="1"/>
              </p:cNvSpPr>
              <p:nvPr/>
            </p:nvSpPr>
            <p:spPr bwMode="auto">
              <a:xfrm>
                <a:off x="168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3" name="Line 35"/>
              <p:cNvSpPr>
                <a:spLocks noChangeShapeType="1"/>
              </p:cNvSpPr>
              <p:nvPr/>
            </p:nvSpPr>
            <p:spPr bwMode="auto">
              <a:xfrm>
                <a:off x="187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4" name="Line 36"/>
              <p:cNvSpPr>
                <a:spLocks noChangeShapeType="1"/>
              </p:cNvSpPr>
              <p:nvPr/>
            </p:nvSpPr>
            <p:spPr bwMode="auto">
              <a:xfrm>
                <a:off x="206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5" name="Line 37"/>
              <p:cNvSpPr>
                <a:spLocks noChangeShapeType="1"/>
              </p:cNvSpPr>
              <p:nvPr/>
            </p:nvSpPr>
            <p:spPr bwMode="auto">
              <a:xfrm>
                <a:off x="225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6" name="Line 38"/>
              <p:cNvSpPr>
                <a:spLocks noChangeShapeType="1"/>
              </p:cNvSpPr>
              <p:nvPr/>
            </p:nvSpPr>
            <p:spPr bwMode="auto">
              <a:xfrm>
                <a:off x="244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7" name="Line 39"/>
              <p:cNvSpPr>
                <a:spLocks noChangeShapeType="1"/>
              </p:cNvSpPr>
              <p:nvPr/>
            </p:nvSpPr>
            <p:spPr bwMode="auto">
              <a:xfrm>
                <a:off x="264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8" name="Line 40"/>
              <p:cNvSpPr>
                <a:spLocks noChangeShapeType="1"/>
              </p:cNvSpPr>
              <p:nvPr/>
            </p:nvSpPr>
            <p:spPr bwMode="auto">
              <a:xfrm>
                <a:off x="283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9" name="Line 41"/>
              <p:cNvSpPr>
                <a:spLocks noChangeShapeType="1"/>
              </p:cNvSpPr>
              <p:nvPr/>
            </p:nvSpPr>
            <p:spPr bwMode="auto">
              <a:xfrm>
                <a:off x="302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0" name="Line 42"/>
              <p:cNvSpPr>
                <a:spLocks noChangeShapeType="1"/>
              </p:cNvSpPr>
              <p:nvPr/>
            </p:nvSpPr>
            <p:spPr bwMode="auto">
              <a:xfrm>
                <a:off x="321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1" name="Line 43"/>
              <p:cNvSpPr>
                <a:spLocks noChangeShapeType="1"/>
              </p:cNvSpPr>
              <p:nvPr/>
            </p:nvSpPr>
            <p:spPr bwMode="auto">
              <a:xfrm>
                <a:off x="340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2" name="Line 44"/>
              <p:cNvSpPr>
                <a:spLocks noChangeShapeType="1"/>
              </p:cNvSpPr>
              <p:nvPr/>
            </p:nvSpPr>
            <p:spPr bwMode="auto">
              <a:xfrm>
                <a:off x="360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3" name="Line 45"/>
              <p:cNvSpPr>
                <a:spLocks noChangeShapeType="1"/>
              </p:cNvSpPr>
              <p:nvPr/>
            </p:nvSpPr>
            <p:spPr bwMode="auto">
              <a:xfrm>
                <a:off x="379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4" name="Line 46"/>
              <p:cNvSpPr>
                <a:spLocks noChangeShapeType="1"/>
              </p:cNvSpPr>
              <p:nvPr/>
            </p:nvSpPr>
            <p:spPr bwMode="auto">
              <a:xfrm>
                <a:off x="398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5" name="Line 47"/>
              <p:cNvSpPr>
                <a:spLocks noChangeShapeType="1"/>
              </p:cNvSpPr>
              <p:nvPr/>
            </p:nvSpPr>
            <p:spPr bwMode="auto">
              <a:xfrm>
                <a:off x="417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6" name="Line 48"/>
              <p:cNvSpPr>
                <a:spLocks noChangeShapeType="1"/>
              </p:cNvSpPr>
              <p:nvPr/>
            </p:nvSpPr>
            <p:spPr bwMode="auto">
              <a:xfrm>
                <a:off x="436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7" name="Line 49"/>
              <p:cNvSpPr>
                <a:spLocks noChangeShapeType="1"/>
              </p:cNvSpPr>
              <p:nvPr/>
            </p:nvSpPr>
            <p:spPr bwMode="auto">
              <a:xfrm>
                <a:off x="456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8" name="Line 50"/>
              <p:cNvSpPr>
                <a:spLocks noChangeShapeType="1"/>
              </p:cNvSpPr>
              <p:nvPr/>
            </p:nvSpPr>
            <p:spPr bwMode="auto">
              <a:xfrm>
                <a:off x="475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9" name="Line 51"/>
              <p:cNvSpPr>
                <a:spLocks noChangeShapeType="1"/>
              </p:cNvSpPr>
              <p:nvPr/>
            </p:nvSpPr>
            <p:spPr bwMode="auto">
              <a:xfrm>
                <a:off x="494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100" name="Line 52"/>
              <p:cNvSpPr>
                <a:spLocks noChangeShapeType="1"/>
              </p:cNvSpPr>
              <p:nvPr/>
            </p:nvSpPr>
            <p:spPr bwMode="auto">
              <a:xfrm>
                <a:off x="513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101" name="Line 53"/>
              <p:cNvSpPr>
                <a:spLocks noChangeShapeType="1"/>
              </p:cNvSpPr>
              <p:nvPr/>
            </p:nvSpPr>
            <p:spPr bwMode="auto">
              <a:xfrm>
                <a:off x="532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102" name="Line 54"/>
              <p:cNvSpPr>
                <a:spLocks noChangeShapeType="1"/>
              </p:cNvSpPr>
              <p:nvPr/>
            </p:nvSpPr>
            <p:spPr bwMode="auto">
              <a:xfrm>
                <a:off x="552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103" name="Line 55"/>
              <p:cNvSpPr>
                <a:spLocks noChangeShapeType="1"/>
              </p:cNvSpPr>
              <p:nvPr/>
            </p:nvSpPr>
            <p:spPr bwMode="auto">
              <a:xfrm>
                <a:off x="571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grpSp>
        <p:pic>
          <p:nvPicPr>
            <p:cNvPr id="2104" name="Picture 56"/>
            <p:cNvPicPr>
              <a:picLocks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079" y="0"/>
              <a:ext cx="680" cy="4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2105" name="Rectangle 57"/>
          <p:cNvSpPr>
            <a:spLocks noGrp="1" noChangeArrowheads="1"/>
          </p:cNvSpPr>
          <p:nvPr>
            <p:ph type="title"/>
          </p:nvPr>
        </p:nvSpPr>
        <p:spPr bwMode="auto">
          <a:xfrm>
            <a:off x="228600" y="457200"/>
            <a:ext cx="7772400"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2075" tIns="46037" rIns="92075" bIns="46037" numCol="1" anchor="ctr" anchorCtr="0" compatLnSpc="1">
            <a:prstTxWarp prst="textNoShape">
              <a:avLst/>
            </a:prstTxWarp>
          </a:bodyPr>
          <a:lstStyle/>
          <a:p>
            <a:pPr lvl="0"/>
            <a:r>
              <a:rPr lang="nl-NL" altLang="nl-BE" smtClean="0"/>
              <a:t>Klik om het opmaakprofiel van de modeltitel te bewerken</a:t>
            </a:r>
          </a:p>
        </p:txBody>
      </p:sp>
      <p:sp>
        <p:nvSpPr>
          <p:cNvPr id="2106" name="Rectangle 58"/>
          <p:cNvSpPr>
            <a:spLocks noGrp="1" noChangeArrowheads="1"/>
          </p:cNvSpPr>
          <p:nvPr>
            <p:ph type="body" idx="1"/>
          </p:nvPr>
        </p:nvSpPr>
        <p:spPr bwMode="auto">
          <a:xfrm>
            <a:off x="228600" y="1905000"/>
            <a:ext cx="77724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2075" tIns="46037" rIns="92075" bIns="46037" numCol="1" anchor="t" anchorCtr="0" compatLnSpc="1">
            <a:prstTxWarp prst="textNoShape">
              <a:avLst/>
            </a:prstTxWarp>
          </a:bodyPr>
          <a:lstStyle/>
          <a:p>
            <a:pPr lvl="0"/>
            <a:r>
              <a:rPr lang="nl-NL" altLang="nl-BE" smtClean="0"/>
              <a:t>Klik om de opmaakprofielen van de modeltekst te bewerken</a:t>
            </a:r>
          </a:p>
          <a:p>
            <a:pPr lvl="1"/>
            <a:r>
              <a:rPr lang="nl-NL" altLang="nl-BE" smtClean="0"/>
              <a:t>Tweede niveau</a:t>
            </a:r>
          </a:p>
          <a:p>
            <a:pPr lvl="2"/>
            <a:r>
              <a:rPr lang="nl-NL" altLang="nl-BE" smtClean="0"/>
              <a:t>Derde niveau</a:t>
            </a:r>
          </a:p>
          <a:p>
            <a:pPr lvl="3"/>
            <a:r>
              <a:rPr lang="nl-NL" altLang="nl-BE" smtClean="0"/>
              <a:t>Vierde niveau</a:t>
            </a:r>
          </a:p>
          <a:p>
            <a:pPr lvl="4"/>
            <a:r>
              <a:rPr lang="nl-NL" altLang="nl-BE" smtClean="0"/>
              <a:t>Vijfde niveau</a:t>
            </a:r>
          </a:p>
        </p:txBody>
      </p:sp>
      <p:sp>
        <p:nvSpPr>
          <p:cNvPr id="2107" name="Rectangle 59"/>
          <p:cNvSpPr>
            <a:spLocks noGrp="1" noChangeArrowheads="1"/>
          </p:cNvSpPr>
          <p:nvPr>
            <p:ph type="dt" sz="half" idx="2"/>
          </p:nvPr>
        </p:nvSpPr>
        <p:spPr bwMode="auto">
          <a:xfrm>
            <a:off x="685800" y="6248400"/>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Lst>
        </p:spPr>
        <p:txBody>
          <a:bodyPr vert="horz" wrap="square" lIns="91440" tIns="45720" rIns="91440" bIns="45720" numCol="1" anchor="t" anchorCtr="0" compatLnSpc="1">
            <a:prstTxWarp prst="textNoShape">
              <a:avLst/>
            </a:prstTxWarp>
          </a:bodyPr>
          <a:lstStyle>
            <a:lvl1pPr eaLnBrk="0" hangingPunct="0">
              <a:spcBef>
                <a:spcPct val="50000"/>
              </a:spcBef>
              <a:defRPr sz="1400"/>
            </a:lvl1pPr>
          </a:lstStyle>
          <a:p>
            <a:endParaRPr lang="nl-NL" altLang="nl-BE"/>
          </a:p>
        </p:txBody>
      </p:sp>
      <p:sp>
        <p:nvSpPr>
          <p:cNvPr id="2108" name="Rectangle 60"/>
          <p:cNvSpPr>
            <a:spLocks noGrp="1" noChangeArrowheads="1"/>
          </p:cNvSpPr>
          <p:nvPr>
            <p:ph type="ftr" sz="quarter" idx="3"/>
          </p:nvPr>
        </p:nvSpPr>
        <p:spPr bwMode="auto">
          <a:xfrm>
            <a:off x="3124200" y="6248400"/>
            <a:ext cx="28956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Lst>
        </p:spPr>
        <p:txBody>
          <a:bodyPr vert="horz" wrap="square" lIns="91440" tIns="45720" rIns="91440" bIns="45720" numCol="1" anchor="t" anchorCtr="0" compatLnSpc="1">
            <a:prstTxWarp prst="textNoShape">
              <a:avLst/>
            </a:prstTxWarp>
          </a:bodyPr>
          <a:lstStyle>
            <a:lvl1pPr algn="ctr" eaLnBrk="0" hangingPunct="0">
              <a:spcBef>
                <a:spcPct val="50000"/>
              </a:spcBef>
              <a:defRPr sz="1400"/>
            </a:lvl1pPr>
          </a:lstStyle>
          <a:p>
            <a:endParaRPr lang="nl-NL" altLang="nl-BE"/>
          </a:p>
        </p:txBody>
      </p:sp>
      <p:sp>
        <p:nvSpPr>
          <p:cNvPr id="2109" name="Rectangle 61"/>
          <p:cNvSpPr>
            <a:spLocks noGrp="1" noChangeArrowheads="1"/>
          </p:cNvSpPr>
          <p:nvPr>
            <p:ph type="sldNum" sz="quarter" idx="4"/>
          </p:nvPr>
        </p:nvSpPr>
        <p:spPr bwMode="auto">
          <a:xfrm>
            <a:off x="6553200" y="6248400"/>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Lst>
        </p:spPr>
        <p:txBody>
          <a:bodyPr vert="horz" wrap="square" lIns="91440" tIns="45720" rIns="91440" bIns="45720" numCol="1" anchor="t" anchorCtr="0" compatLnSpc="1">
            <a:prstTxWarp prst="textNoShape">
              <a:avLst/>
            </a:prstTxWarp>
          </a:bodyPr>
          <a:lstStyle>
            <a:lvl1pPr algn="r" eaLnBrk="0" hangingPunct="0">
              <a:spcBef>
                <a:spcPct val="50000"/>
              </a:spcBef>
              <a:defRPr sz="1400"/>
            </a:lvl1pPr>
          </a:lstStyle>
          <a:p>
            <a:fld id="{69AD83BF-23AD-464E-B0C2-7BD94F1CD995}" type="slidenum">
              <a:rPr lang="nl-NL" altLang="nl-BE"/>
              <a:pPr/>
              <a:t>‹nr.›</a:t>
            </a:fld>
            <a:endParaRPr lang="nl-NL" altLang="nl-BE"/>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xStyles>
    <p:titleStyle>
      <a:lvl1pPr algn="ctr" rtl="0" eaLnBrk="1" fontAlgn="base" hangingPunct="1">
        <a:spcBef>
          <a:spcPct val="0"/>
        </a:spcBef>
        <a:spcAft>
          <a:spcPct val="0"/>
        </a:spcAft>
        <a:defRPr kumimoji="1" sz="4400">
          <a:solidFill>
            <a:schemeClr val="tx2"/>
          </a:solidFill>
          <a:latin typeface="+mj-lt"/>
          <a:ea typeface="+mj-ea"/>
          <a:cs typeface="+mj-cs"/>
        </a:defRPr>
      </a:lvl1pPr>
      <a:lvl2pPr algn="ctr" rtl="0" eaLnBrk="1" fontAlgn="base" hangingPunct="1">
        <a:spcBef>
          <a:spcPct val="0"/>
        </a:spcBef>
        <a:spcAft>
          <a:spcPct val="0"/>
        </a:spcAft>
        <a:defRPr kumimoji="1" sz="4400">
          <a:solidFill>
            <a:schemeClr val="tx2"/>
          </a:solidFill>
          <a:latin typeface="Times New Roman" pitchFamily="18" charset="0"/>
        </a:defRPr>
      </a:lvl2pPr>
      <a:lvl3pPr algn="ctr" rtl="0" eaLnBrk="1" fontAlgn="base" hangingPunct="1">
        <a:spcBef>
          <a:spcPct val="0"/>
        </a:spcBef>
        <a:spcAft>
          <a:spcPct val="0"/>
        </a:spcAft>
        <a:defRPr kumimoji="1" sz="4400">
          <a:solidFill>
            <a:schemeClr val="tx2"/>
          </a:solidFill>
          <a:latin typeface="Times New Roman" pitchFamily="18" charset="0"/>
        </a:defRPr>
      </a:lvl3pPr>
      <a:lvl4pPr algn="ctr" rtl="0" eaLnBrk="1" fontAlgn="base" hangingPunct="1">
        <a:spcBef>
          <a:spcPct val="0"/>
        </a:spcBef>
        <a:spcAft>
          <a:spcPct val="0"/>
        </a:spcAft>
        <a:defRPr kumimoji="1" sz="4400">
          <a:solidFill>
            <a:schemeClr val="tx2"/>
          </a:solidFill>
          <a:latin typeface="Times New Roman" pitchFamily="18" charset="0"/>
        </a:defRPr>
      </a:lvl4pPr>
      <a:lvl5pPr algn="ctr" rtl="0" eaLnBrk="1" fontAlgn="base" hangingPunct="1">
        <a:spcBef>
          <a:spcPct val="0"/>
        </a:spcBef>
        <a:spcAft>
          <a:spcPct val="0"/>
        </a:spcAft>
        <a:defRPr kumimoji="1" sz="4400">
          <a:solidFill>
            <a:schemeClr val="tx2"/>
          </a:solidFill>
          <a:latin typeface="Times New Roman" pitchFamily="18" charset="0"/>
        </a:defRPr>
      </a:lvl5pPr>
      <a:lvl6pPr marL="457200" algn="ctr" rtl="0" eaLnBrk="1" fontAlgn="base" hangingPunct="1">
        <a:spcBef>
          <a:spcPct val="0"/>
        </a:spcBef>
        <a:spcAft>
          <a:spcPct val="0"/>
        </a:spcAft>
        <a:defRPr kumimoji="1" sz="4400">
          <a:solidFill>
            <a:schemeClr val="tx2"/>
          </a:solidFill>
          <a:latin typeface="Times New Roman" pitchFamily="18" charset="0"/>
        </a:defRPr>
      </a:lvl6pPr>
      <a:lvl7pPr marL="914400" algn="ctr" rtl="0" eaLnBrk="1" fontAlgn="base" hangingPunct="1">
        <a:spcBef>
          <a:spcPct val="0"/>
        </a:spcBef>
        <a:spcAft>
          <a:spcPct val="0"/>
        </a:spcAft>
        <a:defRPr kumimoji="1" sz="4400">
          <a:solidFill>
            <a:schemeClr val="tx2"/>
          </a:solidFill>
          <a:latin typeface="Times New Roman" pitchFamily="18" charset="0"/>
        </a:defRPr>
      </a:lvl7pPr>
      <a:lvl8pPr marL="1371600" algn="ctr" rtl="0" eaLnBrk="1" fontAlgn="base" hangingPunct="1">
        <a:spcBef>
          <a:spcPct val="0"/>
        </a:spcBef>
        <a:spcAft>
          <a:spcPct val="0"/>
        </a:spcAft>
        <a:defRPr kumimoji="1" sz="4400">
          <a:solidFill>
            <a:schemeClr val="tx2"/>
          </a:solidFill>
          <a:latin typeface="Times New Roman" pitchFamily="18" charset="0"/>
        </a:defRPr>
      </a:lvl8pPr>
      <a:lvl9pPr marL="1828800" algn="ctr" rtl="0" eaLnBrk="1" fontAlgn="base" hangingPunct="1">
        <a:spcBef>
          <a:spcPct val="0"/>
        </a:spcBef>
        <a:spcAft>
          <a:spcPct val="0"/>
        </a:spcAft>
        <a:defRPr kumimoji="1" sz="4400">
          <a:solidFill>
            <a:schemeClr val="tx2"/>
          </a:solidFill>
          <a:latin typeface="Times New Roman" pitchFamily="18" charset="0"/>
        </a:defRPr>
      </a:lvl9pPr>
    </p:titleStyle>
    <p:bodyStyle>
      <a:lvl1pPr marL="342900" indent="-342900" algn="l" rtl="0" eaLnBrk="1" fontAlgn="base" hangingPunct="1">
        <a:spcBef>
          <a:spcPct val="20000"/>
        </a:spcBef>
        <a:spcAft>
          <a:spcPct val="0"/>
        </a:spcAft>
        <a:buChar char="•"/>
        <a:defRPr kumimoji="1"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kumimoji="1" sz="2800">
          <a:solidFill>
            <a:schemeClr val="tx1"/>
          </a:solidFill>
          <a:latin typeface="+mn-lt"/>
        </a:defRPr>
      </a:lvl2pPr>
      <a:lvl3pPr marL="1143000" indent="-228600" algn="l" rtl="0" eaLnBrk="1" fontAlgn="base" hangingPunct="1">
        <a:spcBef>
          <a:spcPct val="20000"/>
        </a:spcBef>
        <a:spcAft>
          <a:spcPct val="0"/>
        </a:spcAft>
        <a:buChar char="•"/>
        <a:defRPr kumimoji="1" sz="2400">
          <a:solidFill>
            <a:schemeClr val="tx1"/>
          </a:solidFill>
          <a:latin typeface="+mn-lt"/>
        </a:defRPr>
      </a:lvl3pPr>
      <a:lvl4pPr marL="1600200" indent="-228600" algn="l" rtl="0" eaLnBrk="1" fontAlgn="base" hangingPunct="1">
        <a:spcBef>
          <a:spcPct val="20000"/>
        </a:spcBef>
        <a:spcAft>
          <a:spcPct val="0"/>
        </a:spcAft>
        <a:buChar char="–"/>
        <a:defRPr kumimoji="1" sz="2000">
          <a:solidFill>
            <a:schemeClr val="tx1"/>
          </a:solidFill>
          <a:latin typeface="+mn-lt"/>
        </a:defRPr>
      </a:lvl4pPr>
      <a:lvl5pPr marL="2057400" indent="-228600" algn="l" rtl="0" eaLnBrk="1" fontAlgn="base" hangingPunct="1">
        <a:spcBef>
          <a:spcPct val="20000"/>
        </a:spcBef>
        <a:spcAft>
          <a:spcPct val="0"/>
        </a:spcAft>
        <a:buChar char="•"/>
        <a:defRPr kumimoji="1" sz="2000">
          <a:solidFill>
            <a:schemeClr val="tx1"/>
          </a:solidFill>
          <a:latin typeface="+mn-lt"/>
        </a:defRPr>
      </a:lvl5pPr>
      <a:lvl6pPr marL="2514600" indent="-228600" algn="l" rtl="0" eaLnBrk="1" fontAlgn="base" hangingPunct="1">
        <a:spcBef>
          <a:spcPct val="20000"/>
        </a:spcBef>
        <a:spcAft>
          <a:spcPct val="0"/>
        </a:spcAft>
        <a:buChar char="•"/>
        <a:defRPr kumimoji="1" sz="2000">
          <a:solidFill>
            <a:schemeClr val="tx1"/>
          </a:solidFill>
          <a:latin typeface="+mn-lt"/>
        </a:defRPr>
      </a:lvl6pPr>
      <a:lvl7pPr marL="2971800" indent="-228600" algn="l" rtl="0" eaLnBrk="1" fontAlgn="base" hangingPunct="1">
        <a:spcBef>
          <a:spcPct val="20000"/>
        </a:spcBef>
        <a:spcAft>
          <a:spcPct val="0"/>
        </a:spcAft>
        <a:buChar char="•"/>
        <a:defRPr kumimoji="1" sz="2000">
          <a:solidFill>
            <a:schemeClr val="tx1"/>
          </a:solidFill>
          <a:latin typeface="+mn-lt"/>
        </a:defRPr>
      </a:lvl7pPr>
      <a:lvl8pPr marL="3429000" indent="-228600" algn="l" rtl="0" eaLnBrk="1" fontAlgn="base" hangingPunct="1">
        <a:spcBef>
          <a:spcPct val="20000"/>
        </a:spcBef>
        <a:spcAft>
          <a:spcPct val="0"/>
        </a:spcAft>
        <a:buChar char="•"/>
        <a:defRPr kumimoji="1" sz="2000">
          <a:solidFill>
            <a:schemeClr val="tx1"/>
          </a:solidFill>
          <a:latin typeface="+mn-lt"/>
        </a:defRPr>
      </a:lvl8pPr>
      <a:lvl9pPr marL="38862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sz="quarter"/>
          </p:nvPr>
        </p:nvSpPr>
        <p:spPr/>
        <p:txBody>
          <a:bodyPr/>
          <a:lstStyle/>
          <a:p>
            <a:r>
              <a:rPr lang="nl-BE" dirty="0" smtClean="0"/>
              <a:t>EOG</a:t>
            </a:r>
            <a:endParaRPr lang="nl-BE" dirty="0"/>
          </a:p>
        </p:txBody>
      </p:sp>
      <p:sp>
        <p:nvSpPr>
          <p:cNvPr id="3" name="Ondertitel 2"/>
          <p:cNvSpPr>
            <a:spLocks noGrp="1"/>
          </p:cNvSpPr>
          <p:nvPr>
            <p:ph type="subTitle" sz="quarter" idx="1"/>
          </p:nvPr>
        </p:nvSpPr>
        <p:spPr/>
        <p:txBody>
          <a:bodyPr/>
          <a:lstStyle/>
          <a:p>
            <a:r>
              <a:rPr lang="nl-BE" dirty="0" smtClean="0"/>
              <a:t>Elektro-oculografie</a:t>
            </a:r>
            <a:endParaRPr lang="nl-BE" dirty="0"/>
          </a:p>
        </p:txBody>
      </p:sp>
      <p:sp>
        <p:nvSpPr>
          <p:cNvPr id="4" name="Tekstvak 3"/>
          <p:cNvSpPr txBox="1"/>
          <p:nvPr/>
        </p:nvSpPr>
        <p:spPr>
          <a:xfrm>
            <a:off x="395536" y="5445224"/>
            <a:ext cx="1729384" cy="646331"/>
          </a:xfrm>
          <a:prstGeom prst="rect">
            <a:avLst/>
          </a:prstGeom>
          <a:noFill/>
        </p:spPr>
        <p:txBody>
          <a:bodyPr wrap="none" rtlCol="0">
            <a:spAutoFit/>
          </a:bodyPr>
          <a:lstStyle/>
          <a:p>
            <a:r>
              <a:rPr lang="nl-BE" dirty="0" smtClean="0"/>
              <a:t>Michiel Willems</a:t>
            </a:r>
          </a:p>
          <a:p>
            <a:r>
              <a:rPr lang="nl-BE" dirty="0" smtClean="0"/>
              <a:t>Pieter Verlinden</a:t>
            </a:r>
            <a:endParaRPr lang="nl-BE" dirty="0"/>
          </a:p>
        </p:txBody>
      </p:sp>
    </p:spTree>
    <p:extLst>
      <p:ext uri="{BB962C8B-B14F-4D97-AF65-F5344CB8AC3E}">
        <p14:creationId xmlns:p14="http://schemas.microsoft.com/office/powerpoint/2010/main" val="13298525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b="1" dirty="0" err="1"/>
              <a:t>Drifting</a:t>
            </a:r>
            <a:r>
              <a:rPr lang="nl-BE" b="1" dirty="0"/>
              <a:t> </a:t>
            </a:r>
            <a:r>
              <a:rPr lang="nl-BE" dirty="0" smtClean="0"/>
              <a:t>en </a:t>
            </a:r>
            <a:r>
              <a:rPr lang="nl-BE" b="1" dirty="0" smtClean="0"/>
              <a:t>Ruis</a:t>
            </a:r>
            <a:r>
              <a:rPr lang="nl-BE" dirty="0" smtClean="0"/>
              <a:t>: Oplossing</a:t>
            </a:r>
            <a:endParaRPr lang="nl-BE" dirty="0"/>
          </a:p>
        </p:txBody>
      </p:sp>
      <p:sp>
        <p:nvSpPr>
          <p:cNvPr id="3" name="Tijdelijke aanduiding voor inhoud 2"/>
          <p:cNvSpPr>
            <a:spLocks noGrp="1"/>
          </p:cNvSpPr>
          <p:nvPr>
            <p:ph idx="1"/>
          </p:nvPr>
        </p:nvSpPr>
        <p:spPr/>
        <p:txBody>
          <a:bodyPr/>
          <a:lstStyle/>
          <a:p>
            <a:pPr>
              <a:buFont typeface="Arial" charset="0"/>
              <a:buChar char="•"/>
            </a:pPr>
            <a:r>
              <a:rPr lang="nl-BE" b="1" dirty="0" err="1" smtClean="0"/>
              <a:t>Drifting</a:t>
            </a:r>
            <a:r>
              <a:rPr lang="nl-BE" dirty="0" smtClean="0"/>
              <a:t>: Vaste referentie waarde </a:t>
            </a:r>
          </a:p>
          <a:p>
            <a:pPr>
              <a:buFont typeface="Wingdings"/>
              <a:buChar char="à"/>
            </a:pPr>
            <a:r>
              <a:rPr lang="nl-BE" dirty="0" err="1" smtClean="0">
                <a:sym typeface="Wingdings" panose="05000000000000000000" pitchFamily="2" charset="2"/>
              </a:rPr>
              <a:t>Biopotentiaal</a:t>
            </a:r>
            <a:r>
              <a:rPr lang="nl-BE" dirty="0" smtClean="0">
                <a:sym typeface="Wingdings" panose="05000000000000000000" pitchFamily="2" charset="2"/>
              </a:rPr>
              <a:t> gecorrigeerd</a:t>
            </a:r>
          </a:p>
          <a:p>
            <a:pPr>
              <a:buFont typeface="Arial" charset="0"/>
              <a:buChar char="•"/>
            </a:pPr>
            <a:r>
              <a:rPr lang="nl-BE" b="1" dirty="0" smtClean="0">
                <a:sym typeface="Wingdings" panose="05000000000000000000" pitchFamily="2" charset="2"/>
              </a:rPr>
              <a:t>Ruis</a:t>
            </a:r>
            <a:r>
              <a:rPr lang="nl-BE" dirty="0" smtClean="0">
                <a:sym typeface="Wingdings" panose="05000000000000000000" pitchFamily="2" charset="2"/>
              </a:rPr>
              <a:t>: Verwaarloosbaar klein</a:t>
            </a:r>
          </a:p>
          <a:p>
            <a:pPr>
              <a:buFont typeface="Arial" charset="0"/>
              <a:buChar char="•"/>
            </a:pPr>
            <a:endParaRPr lang="nl-BE" dirty="0" smtClean="0">
              <a:sym typeface="Wingdings" panose="05000000000000000000" pitchFamily="2" charset="2"/>
            </a:endParaRPr>
          </a:p>
          <a:p>
            <a:pPr marL="0" indent="0">
              <a:buNone/>
            </a:pPr>
            <a:endParaRPr lang="nl-BE" dirty="0">
              <a:sym typeface="Wingdings" panose="05000000000000000000" pitchFamily="2" charset="2"/>
            </a:endParaRPr>
          </a:p>
        </p:txBody>
      </p:sp>
    </p:spTree>
    <p:extLst>
      <p:ext uri="{BB962C8B-B14F-4D97-AF65-F5344CB8AC3E}">
        <p14:creationId xmlns:p14="http://schemas.microsoft.com/office/powerpoint/2010/main" val="17241783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28600" y="32172"/>
            <a:ext cx="7772400" cy="1143000"/>
          </a:xfrm>
        </p:spPr>
        <p:txBody>
          <a:bodyPr/>
          <a:lstStyle/>
          <a:p>
            <a:r>
              <a:rPr lang="nl-BE" dirty="0" smtClean="0"/>
              <a:t>Patroonherkenning</a:t>
            </a:r>
            <a:endParaRPr lang="nl-BE" dirty="0"/>
          </a:p>
        </p:txBody>
      </p:sp>
      <p:pic>
        <p:nvPicPr>
          <p:cNvPr id="5122" name="Picture 2"/>
          <p:cNvPicPr>
            <a:picLocks noGrp="1" noChangeAspect="1" noChangeArrowheads="1"/>
          </p:cNvPicPr>
          <p:nvPr>
            <p:ph idx="1"/>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76158" y="933636"/>
            <a:ext cx="6877284"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ijdelijke aanduiding voor inhoud 2"/>
          <p:cNvSpPr txBox="1">
            <a:spLocks/>
          </p:cNvSpPr>
          <p:nvPr/>
        </p:nvSpPr>
        <p:spPr bwMode="auto">
          <a:xfrm>
            <a:off x="228600" y="4869160"/>
            <a:ext cx="7772400" cy="19888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2075" tIns="46037" rIns="92075" bIns="46037" numCol="1" anchor="t" anchorCtr="0" compatLnSpc="1">
            <a:prstTxWarp prst="textNoShape">
              <a:avLst/>
            </a:prstTxWarp>
          </a:bodyPr>
          <a:lstStyle>
            <a:lvl1pPr marL="342900" indent="-342900" algn="l" rtl="0" eaLnBrk="1" fontAlgn="base" hangingPunct="1">
              <a:spcBef>
                <a:spcPct val="20000"/>
              </a:spcBef>
              <a:spcAft>
                <a:spcPct val="0"/>
              </a:spcAft>
              <a:buChar char="•"/>
              <a:defRPr kumimoji="1"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kumimoji="1" sz="2800">
                <a:solidFill>
                  <a:schemeClr val="tx1"/>
                </a:solidFill>
                <a:latin typeface="+mn-lt"/>
              </a:defRPr>
            </a:lvl2pPr>
            <a:lvl3pPr marL="1143000" indent="-228600" algn="l" rtl="0" eaLnBrk="1" fontAlgn="base" hangingPunct="1">
              <a:spcBef>
                <a:spcPct val="20000"/>
              </a:spcBef>
              <a:spcAft>
                <a:spcPct val="0"/>
              </a:spcAft>
              <a:buChar char="•"/>
              <a:defRPr kumimoji="1" sz="2400">
                <a:solidFill>
                  <a:schemeClr val="tx1"/>
                </a:solidFill>
                <a:latin typeface="+mn-lt"/>
              </a:defRPr>
            </a:lvl3pPr>
            <a:lvl4pPr marL="1600200" indent="-228600" algn="l" rtl="0" eaLnBrk="1" fontAlgn="base" hangingPunct="1">
              <a:spcBef>
                <a:spcPct val="20000"/>
              </a:spcBef>
              <a:spcAft>
                <a:spcPct val="0"/>
              </a:spcAft>
              <a:buChar char="–"/>
              <a:defRPr kumimoji="1" sz="2000">
                <a:solidFill>
                  <a:schemeClr val="tx1"/>
                </a:solidFill>
                <a:latin typeface="+mn-lt"/>
              </a:defRPr>
            </a:lvl4pPr>
            <a:lvl5pPr marL="2057400" indent="-228600" algn="l" rtl="0" eaLnBrk="1" fontAlgn="base" hangingPunct="1">
              <a:spcBef>
                <a:spcPct val="20000"/>
              </a:spcBef>
              <a:spcAft>
                <a:spcPct val="0"/>
              </a:spcAft>
              <a:buChar char="•"/>
              <a:defRPr kumimoji="1" sz="2000">
                <a:solidFill>
                  <a:schemeClr val="tx1"/>
                </a:solidFill>
                <a:latin typeface="+mn-lt"/>
              </a:defRPr>
            </a:lvl5pPr>
            <a:lvl6pPr marL="2514600" indent="-228600" algn="l" rtl="0" eaLnBrk="1" fontAlgn="base" hangingPunct="1">
              <a:spcBef>
                <a:spcPct val="20000"/>
              </a:spcBef>
              <a:spcAft>
                <a:spcPct val="0"/>
              </a:spcAft>
              <a:buChar char="•"/>
              <a:defRPr kumimoji="1" sz="2000">
                <a:solidFill>
                  <a:schemeClr val="tx1"/>
                </a:solidFill>
                <a:latin typeface="+mn-lt"/>
              </a:defRPr>
            </a:lvl6pPr>
            <a:lvl7pPr marL="2971800" indent="-228600" algn="l" rtl="0" eaLnBrk="1" fontAlgn="base" hangingPunct="1">
              <a:spcBef>
                <a:spcPct val="20000"/>
              </a:spcBef>
              <a:spcAft>
                <a:spcPct val="0"/>
              </a:spcAft>
              <a:buChar char="•"/>
              <a:defRPr kumimoji="1" sz="2000">
                <a:solidFill>
                  <a:schemeClr val="tx1"/>
                </a:solidFill>
                <a:latin typeface="+mn-lt"/>
              </a:defRPr>
            </a:lvl7pPr>
            <a:lvl8pPr marL="3429000" indent="-228600" algn="l" rtl="0" eaLnBrk="1" fontAlgn="base" hangingPunct="1">
              <a:spcBef>
                <a:spcPct val="20000"/>
              </a:spcBef>
              <a:spcAft>
                <a:spcPct val="0"/>
              </a:spcAft>
              <a:buChar char="•"/>
              <a:defRPr kumimoji="1" sz="2000">
                <a:solidFill>
                  <a:schemeClr val="tx1"/>
                </a:solidFill>
                <a:latin typeface="+mn-lt"/>
              </a:defRPr>
            </a:lvl8pPr>
            <a:lvl9pPr marL="3886200" indent="-228600" algn="l" rtl="0" eaLnBrk="1" fontAlgn="base" hangingPunct="1">
              <a:spcBef>
                <a:spcPct val="20000"/>
              </a:spcBef>
              <a:spcAft>
                <a:spcPct val="0"/>
              </a:spcAft>
              <a:buChar char="•"/>
              <a:defRPr kumimoji="1" sz="2000">
                <a:solidFill>
                  <a:schemeClr val="tx1"/>
                </a:solidFill>
                <a:latin typeface="+mn-lt"/>
              </a:defRPr>
            </a:lvl9pPr>
          </a:lstStyle>
          <a:p>
            <a:r>
              <a:rPr lang="nl-BE" kern="0" dirty="0" smtClean="0"/>
              <a:t>B: </a:t>
            </a:r>
            <a:r>
              <a:rPr lang="nl-BE" kern="0" dirty="0" err="1" smtClean="0"/>
              <a:t>Blinks</a:t>
            </a:r>
            <a:endParaRPr lang="nl-BE" kern="0" dirty="0" smtClean="0"/>
          </a:p>
          <a:p>
            <a:r>
              <a:rPr lang="nl-BE" kern="0" dirty="0" smtClean="0"/>
              <a:t>S: </a:t>
            </a:r>
            <a:r>
              <a:rPr lang="nl-BE" kern="0" dirty="0" err="1" smtClean="0"/>
              <a:t>Saccade</a:t>
            </a:r>
            <a:r>
              <a:rPr lang="nl-BE" kern="0" dirty="0" smtClean="0"/>
              <a:t> (beweging)</a:t>
            </a:r>
          </a:p>
          <a:p>
            <a:r>
              <a:rPr lang="nl-BE" kern="0" dirty="0" smtClean="0"/>
              <a:t>F: Fixatie</a:t>
            </a:r>
          </a:p>
          <a:p>
            <a:endParaRPr lang="nl-BE" kern="0" dirty="0"/>
          </a:p>
        </p:txBody>
      </p:sp>
    </p:spTree>
    <p:extLst>
      <p:ext uri="{BB962C8B-B14F-4D97-AF65-F5344CB8AC3E}">
        <p14:creationId xmlns:p14="http://schemas.microsoft.com/office/powerpoint/2010/main" val="16757159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16768" y="0"/>
            <a:ext cx="7772400" cy="1143000"/>
          </a:xfrm>
        </p:spPr>
        <p:txBody>
          <a:bodyPr/>
          <a:lstStyle/>
          <a:p>
            <a:r>
              <a:rPr lang="nl-BE" dirty="0" smtClean="0"/>
              <a:t>Experimenteel</a:t>
            </a:r>
            <a:endParaRPr lang="nl-BE" dirty="0"/>
          </a:p>
        </p:txBody>
      </p:sp>
      <p:sp>
        <p:nvSpPr>
          <p:cNvPr id="3" name="Tijdelijke aanduiding voor inhoud 2"/>
          <p:cNvSpPr>
            <a:spLocks noGrp="1"/>
          </p:cNvSpPr>
          <p:nvPr>
            <p:ph idx="1"/>
          </p:nvPr>
        </p:nvSpPr>
        <p:spPr>
          <a:xfrm>
            <a:off x="374548" y="1982465"/>
            <a:ext cx="1067172" cy="739614"/>
          </a:xfrm>
        </p:spPr>
        <p:txBody>
          <a:bodyPr/>
          <a:lstStyle/>
          <a:p>
            <a:pPr marL="0" indent="0">
              <a:buNone/>
            </a:pPr>
            <a:r>
              <a:rPr lang="nl-BE" dirty="0" smtClean="0"/>
              <a:t>Y:</a:t>
            </a:r>
            <a:endParaRPr lang="nl-BE" dirty="0"/>
          </a:p>
        </p:txBody>
      </p:sp>
      <p:pic>
        <p:nvPicPr>
          <p:cNvPr id="3074" name="Picture 2"/>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59632" y="806128"/>
            <a:ext cx="6984776" cy="2352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kstvak 3"/>
          <p:cNvSpPr txBox="1"/>
          <p:nvPr/>
        </p:nvSpPr>
        <p:spPr>
          <a:xfrm>
            <a:off x="734742" y="3239890"/>
            <a:ext cx="761747" cy="369332"/>
          </a:xfrm>
          <a:prstGeom prst="rect">
            <a:avLst/>
          </a:prstGeom>
          <a:noFill/>
        </p:spPr>
        <p:txBody>
          <a:bodyPr wrap="none" rtlCol="0">
            <a:spAutoFit/>
          </a:bodyPr>
          <a:lstStyle/>
          <a:p>
            <a:r>
              <a:rPr lang="nl-BE" dirty="0" smtClean="0"/>
              <a:t>Onder</a:t>
            </a:r>
            <a:endParaRPr lang="nl-BE" dirty="0"/>
          </a:p>
        </p:txBody>
      </p:sp>
      <p:cxnSp>
        <p:nvCxnSpPr>
          <p:cNvPr id="6" name="Rechte verbindingslijn met pijl 5"/>
          <p:cNvCxnSpPr/>
          <p:nvPr/>
        </p:nvCxnSpPr>
        <p:spPr>
          <a:xfrm flipV="1">
            <a:off x="1159738" y="2809280"/>
            <a:ext cx="360040" cy="377875"/>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sp>
        <p:nvSpPr>
          <p:cNvPr id="8" name="Tekstvak 7"/>
          <p:cNvSpPr txBox="1"/>
          <p:nvPr/>
        </p:nvSpPr>
        <p:spPr>
          <a:xfrm>
            <a:off x="1566621" y="3252045"/>
            <a:ext cx="902811" cy="369332"/>
          </a:xfrm>
          <a:prstGeom prst="rect">
            <a:avLst/>
          </a:prstGeom>
          <a:noFill/>
        </p:spPr>
        <p:txBody>
          <a:bodyPr wrap="none" rtlCol="0">
            <a:spAutoFit/>
          </a:bodyPr>
          <a:lstStyle/>
          <a:p>
            <a:r>
              <a:rPr lang="nl-BE" dirty="0" smtClean="0"/>
              <a:t>Midden</a:t>
            </a:r>
            <a:endParaRPr lang="nl-BE" dirty="0"/>
          </a:p>
        </p:txBody>
      </p:sp>
      <p:cxnSp>
        <p:nvCxnSpPr>
          <p:cNvPr id="9" name="Rechte verbindingslijn met pijl 8"/>
          <p:cNvCxnSpPr/>
          <p:nvPr/>
        </p:nvCxnSpPr>
        <p:spPr>
          <a:xfrm flipV="1">
            <a:off x="2018027" y="2276872"/>
            <a:ext cx="0" cy="963019"/>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1" name="Rechte verbindingslijn met pijl 10"/>
          <p:cNvCxnSpPr/>
          <p:nvPr/>
        </p:nvCxnSpPr>
        <p:spPr>
          <a:xfrm flipV="1">
            <a:off x="3885577" y="1484784"/>
            <a:ext cx="0" cy="1767261"/>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sp>
        <p:nvSpPr>
          <p:cNvPr id="12" name="Tekstvak 11"/>
          <p:cNvSpPr txBox="1"/>
          <p:nvPr/>
        </p:nvSpPr>
        <p:spPr>
          <a:xfrm>
            <a:off x="3491879" y="3257676"/>
            <a:ext cx="787395" cy="369332"/>
          </a:xfrm>
          <a:prstGeom prst="rect">
            <a:avLst/>
          </a:prstGeom>
          <a:noFill/>
        </p:spPr>
        <p:txBody>
          <a:bodyPr wrap="none" rtlCol="0">
            <a:spAutoFit/>
          </a:bodyPr>
          <a:lstStyle/>
          <a:p>
            <a:r>
              <a:rPr lang="nl-BE" dirty="0" smtClean="0"/>
              <a:t>Boven</a:t>
            </a:r>
            <a:endParaRPr lang="nl-BE" dirty="0"/>
          </a:p>
        </p:txBody>
      </p:sp>
      <p:sp>
        <p:nvSpPr>
          <p:cNvPr id="16" name="Tekstvak 15"/>
          <p:cNvSpPr txBox="1"/>
          <p:nvPr/>
        </p:nvSpPr>
        <p:spPr>
          <a:xfrm>
            <a:off x="4860032" y="3281199"/>
            <a:ext cx="697627" cy="369332"/>
          </a:xfrm>
          <a:prstGeom prst="rect">
            <a:avLst/>
          </a:prstGeom>
          <a:noFill/>
        </p:spPr>
        <p:txBody>
          <a:bodyPr wrap="none" rtlCol="0">
            <a:spAutoFit/>
          </a:bodyPr>
          <a:lstStyle/>
          <a:p>
            <a:r>
              <a:rPr lang="nl-BE" dirty="0" smtClean="0"/>
              <a:t>Blink</a:t>
            </a:r>
            <a:endParaRPr lang="nl-BE" dirty="0"/>
          </a:p>
        </p:txBody>
      </p:sp>
      <p:cxnSp>
        <p:nvCxnSpPr>
          <p:cNvPr id="17" name="Rechte verbindingslijn met pijl 16"/>
          <p:cNvCxnSpPr>
            <a:stCxn id="16" idx="0"/>
          </p:cNvCxnSpPr>
          <p:nvPr/>
        </p:nvCxnSpPr>
        <p:spPr>
          <a:xfrm flipH="1" flipV="1">
            <a:off x="5028825" y="2636913"/>
            <a:ext cx="180021" cy="644286"/>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0" name="Rechte verbindingslijn met pijl 19"/>
          <p:cNvCxnSpPr/>
          <p:nvPr/>
        </p:nvCxnSpPr>
        <p:spPr>
          <a:xfrm flipV="1">
            <a:off x="5226067" y="2636913"/>
            <a:ext cx="786093" cy="644287"/>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sp>
        <p:nvSpPr>
          <p:cNvPr id="22" name="Tijdelijke aanduiding voor inhoud 2"/>
          <p:cNvSpPr txBox="1">
            <a:spLocks/>
          </p:cNvSpPr>
          <p:nvPr/>
        </p:nvSpPr>
        <p:spPr bwMode="auto">
          <a:xfrm>
            <a:off x="376659" y="4941168"/>
            <a:ext cx="882973" cy="7396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2075" tIns="46037" rIns="92075" bIns="46037" numCol="1" anchor="t" anchorCtr="0" compatLnSpc="1">
            <a:prstTxWarp prst="textNoShape">
              <a:avLst/>
            </a:prstTxWarp>
          </a:bodyPr>
          <a:lstStyle>
            <a:lvl1pPr marL="342900" indent="-342900" algn="l" rtl="0" eaLnBrk="1" fontAlgn="base" hangingPunct="1">
              <a:spcBef>
                <a:spcPct val="20000"/>
              </a:spcBef>
              <a:spcAft>
                <a:spcPct val="0"/>
              </a:spcAft>
              <a:buChar char="•"/>
              <a:defRPr kumimoji="1"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kumimoji="1" sz="2800">
                <a:solidFill>
                  <a:schemeClr val="tx1"/>
                </a:solidFill>
                <a:latin typeface="+mn-lt"/>
              </a:defRPr>
            </a:lvl2pPr>
            <a:lvl3pPr marL="1143000" indent="-228600" algn="l" rtl="0" eaLnBrk="1" fontAlgn="base" hangingPunct="1">
              <a:spcBef>
                <a:spcPct val="20000"/>
              </a:spcBef>
              <a:spcAft>
                <a:spcPct val="0"/>
              </a:spcAft>
              <a:buChar char="•"/>
              <a:defRPr kumimoji="1" sz="2400">
                <a:solidFill>
                  <a:schemeClr val="tx1"/>
                </a:solidFill>
                <a:latin typeface="+mn-lt"/>
              </a:defRPr>
            </a:lvl3pPr>
            <a:lvl4pPr marL="1600200" indent="-228600" algn="l" rtl="0" eaLnBrk="1" fontAlgn="base" hangingPunct="1">
              <a:spcBef>
                <a:spcPct val="20000"/>
              </a:spcBef>
              <a:spcAft>
                <a:spcPct val="0"/>
              </a:spcAft>
              <a:buChar char="–"/>
              <a:defRPr kumimoji="1" sz="2000">
                <a:solidFill>
                  <a:schemeClr val="tx1"/>
                </a:solidFill>
                <a:latin typeface="+mn-lt"/>
              </a:defRPr>
            </a:lvl4pPr>
            <a:lvl5pPr marL="2057400" indent="-228600" algn="l" rtl="0" eaLnBrk="1" fontAlgn="base" hangingPunct="1">
              <a:spcBef>
                <a:spcPct val="20000"/>
              </a:spcBef>
              <a:spcAft>
                <a:spcPct val="0"/>
              </a:spcAft>
              <a:buChar char="•"/>
              <a:defRPr kumimoji="1" sz="2000">
                <a:solidFill>
                  <a:schemeClr val="tx1"/>
                </a:solidFill>
                <a:latin typeface="+mn-lt"/>
              </a:defRPr>
            </a:lvl5pPr>
            <a:lvl6pPr marL="2514600" indent="-228600" algn="l" rtl="0" eaLnBrk="1" fontAlgn="base" hangingPunct="1">
              <a:spcBef>
                <a:spcPct val="20000"/>
              </a:spcBef>
              <a:spcAft>
                <a:spcPct val="0"/>
              </a:spcAft>
              <a:buChar char="•"/>
              <a:defRPr kumimoji="1" sz="2000">
                <a:solidFill>
                  <a:schemeClr val="tx1"/>
                </a:solidFill>
                <a:latin typeface="+mn-lt"/>
              </a:defRPr>
            </a:lvl6pPr>
            <a:lvl7pPr marL="2971800" indent="-228600" algn="l" rtl="0" eaLnBrk="1" fontAlgn="base" hangingPunct="1">
              <a:spcBef>
                <a:spcPct val="20000"/>
              </a:spcBef>
              <a:spcAft>
                <a:spcPct val="0"/>
              </a:spcAft>
              <a:buChar char="•"/>
              <a:defRPr kumimoji="1" sz="2000">
                <a:solidFill>
                  <a:schemeClr val="tx1"/>
                </a:solidFill>
                <a:latin typeface="+mn-lt"/>
              </a:defRPr>
            </a:lvl7pPr>
            <a:lvl8pPr marL="3429000" indent="-228600" algn="l" rtl="0" eaLnBrk="1" fontAlgn="base" hangingPunct="1">
              <a:spcBef>
                <a:spcPct val="20000"/>
              </a:spcBef>
              <a:spcAft>
                <a:spcPct val="0"/>
              </a:spcAft>
              <a:buChar char="•"/>
              <a:defRPr kumimoji="1" sz="2000">
                <a:solidFill>
                  <a:schemeClr val="tx1"/>
                </a:solidFill>
                <a:latin typeface="+mn-lt"/>
              </a:defRPr>
            </a:lvl8pPr>
            <a:lvl9pPr marL="3886200" indent="-228600" algn="l" rtl="0" eaLnBrk="1" fontAlgn="base" hangingPunct="1">
              <a:spcBef>
                <a:spcPct val="20000"/>
              </a:spcBef>
              <a:spcAft>
                <a:spcPct val="0"/>
              </a:spcAft>
              <a:buChar char="•"/>
              <a:defRPr kumimoji="1" sz="2000">
                <a:solidFill>
                  <a:schemeClr val="tx1"/>
                </a:solidFill>
                <a:latin typeface="+mn-lt"/>
              </a:defRPr>
            </a:lvl9pPr>
          </a:lstStyle>
          <a:p>
            <a:pPr marL="0" indent="0">
              <a:buFontTx/>
              <a:buNone/>
            </a:pPr>
            <a:r>
              <a:rPr lang="nl-BE" kern="0" dirty="0"/>
              <a:t>X</a:t>
            </a:r>
            <a:r>
              <a:rPr lang="nl-BE" kern="0" dirty="0" smtClean="0"/>
              <a:t>:</a:t>
            </a:r>
            <a:endParaRPr lang="nl-BE" kern="0" dirty="0"/>
          </a:p>
        </p:txBody>
      </p:sp>
      <p:pic>
        <p:nvPicPr>
          <p:cNvPr id="3075" name="Picture 3"/>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59633" y="4371975"/>
            <a:ext cx="6696744" cy="1885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4" name="Tekstvak 23"/>
          <p:cNvSpPr txBox="1"/>
          <p:nvPr/>
        </p:nvSpPr>
        <p:spPr>
          <a:xfrm>
            <a:off x="1164552" y="6073259"/>
            <a:ext cx="710451" cy="369332"/>
          </a:xfrm>
          <a:prstGeom prst="rect">
            <a:avLst/>
          </a:prstGeom>
          <a:noFill/>
        </p:spPr>
        <p:txBody>
          <a:bodyPr wrap="none" rtlCol="0">
            <a:spAutoFit/>
          </a:bodyPr>
          <a:lstStyle/>
          <a:p>
            <a:r>
              <a:rPr lang="nl-BE" dirty="0" smtClean="0"/>
              <a:t>Links</a:t>
            </a:r>
            <a:endParaRPr lang="nl-BE" dirty="0"/>
          </a:p>
        </p:txBody>
      </p:sp>
      <p:sp>
        <p:nvSpPr>
          <p:cNvPr id="25" name="Tekstvak 24"/>
          <p:cNvSpPr txBox="1"/>
          <p:nvPr/>
        </p:nvSpPr>
        <p:spPr>
          <a:xfrm>
            <a:off x="2267744" y="5877020"/>
            <a:ext cx="902811" cy="369332"/>
          </a:xfrm>
          <a:prstGeom prst="rect">
            <a:avLst/>
          </a:prstGeom>
          <a:noFill/>
        </p:spPr>
        <p:txBody>
          <a:bodyPr wrap="none" rtlCol="0">
            <a:spAutoFit/>
          </a:bodyPr>
          <a:lstStyle/>
          <a:p>
            <a:r>
              <a:rPr lang="nl-BE" dirty="0" smtClean="0"/>
              <a:t>Midden</a:t>
            </a:r>
            <a:endParaRPr lang="nl-BE" dirty="0"/>
          </a:p>
        </p:txBody>
      </p:sp>
      <p:sp>
        <p:nvSpPr>
          <p:cNvPr id="26" name="Tekstvak 25"/>
          <p:cNvSpPr txBox="1"/>
          <p:nvPr/>
        </p:nvSpPr>
        <p:spPr>
          <a:xfrm>
            <a:off x="3635896" y="5891015"/>
            <a:ext cx="813043" cy="369332"/>
          </a:xfrm>
          <a:prstGeom prst="rect">
            <a:avLst/>
          </a:prstGeom>
          <a:noFill/>
        </p:spPr>
        <p:txBody>
          <a:bodyPr wrap="none" rtlCol="0">
            <a:spAutoFit/>
          </a:bodyPr>
          <a:lstStyle/>
          <a:p>
            <a:r>
              <a:rPr lang="nl-BE" dirty="0" smtClean="0"/>
              <a:t>Rechts</a:t>
            </a:r>
            <a:endParaRPr lang="nl-BE" dirty="0"/>
          </a:p>
        </p:txBody>
      </p:sp>
      <p:cxnSp>
        <p:nvCxnSpPr>
          <p:cNvPr id="27" name="Rechte verbindingslijn met pijl 26"/>
          <p:cNvCxnSpPr>
            <a:stCxn id="24" idx="0"/>
          </p:cNvCxnSpPr>
          <p:nvPr/>
        </p:nvCxnSpPr>
        <p:spPr>
          <a:xfrm flipV="1">
            <a:off x="1519778" y="5680782"/>
            <a:ext cx="46843" cy="392477"/>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9" name="Rechte verbindingslijn met pijl 28"/>
          <p:cNvCxnSpPr>
            <a:stCxn id="25" idx="0"/>
          </p:cNvCxnSpPr>
          <p:nvPr/>
        </p:nvCxnSpPr>
        <p:spPr>
          <a:xfrm flipH="1" flipV="1">
            <a:off x="2018026" y="5300956"/>
            <a:ext cx="701124" cy="576064"/>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1" name="Rechte verbindingslijn met pijl 30"/>
          <p:cNvCxnSpPr>
            <a:stCxn id="26" idx="0"/>
          </p:cNvCxnSpPr>
          <p:nvPr/>
        </p:nvCxnSpPr>
        <p:spPr>
          <a:xfrm flipV="1">
            <a:off x="4042418" y="4797152"/>
            <a:ext cx="236856" cy="1093863"/>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399731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Rolstoel Toepassing</a:t>
            </a:r>
            <a:endParaRPr lang="nl-BE" dirty="0"/>
          </a:p>
        </p:txBody>
      </p:sp>
      <p:sp>
        <p:nvSpPr>
          <p:cNvPr id="4" name="Tijdelijke aanduiding voor inhoud 3"/>
          <p:cNvSpPr>
            <a:spLocks noGrp="1"/>
          </p:cNvSpPr>
          <p:nvPr>
            <p:ph idx="1"/>
          </p:nvPr>
        </p:nvSpPr>
        <p:spPr>
          <a:xfrm>
            <a:off x="228600" y="1700808"/>
            <a:ext cx="7772400" cy="4318992"/>
          </a:xfrm>
        </p:spPr>
        <p:txBody>
          <a:bodyPr/>
          <a:lstStyle/>
          <a:p>
            <a:r>
              <a:rPr lang="nl-BE" dirty="0" smtClean="0"/>
              <a:t>EOG-Pointer</a:t>
            </a:r>
          </a:p>
          <a:p>
            <a:pPr lvl="1"/>
            <a:r>
              <a:rPr lang="nl-BE" dirty="0" err="1" smtClean="0"/>
              <a:t>Mousetracking</a:t>
            </a:r>
            <a:r>
              <a:rPr lang="nl-BE" dirty="0" smtClean="0"/>
              <a:t> a.d.h.v. oogbeweging</a:t>
            </a:r>
          </a:p>
          <a:p>
            <a:r>
              <a:rPr lang="nl-BE" dirty="0" smtClean="0"/>
              <a:t>EOG-Switch</a:t>
            </a:r>
          </a:p>
          <a:p>
            <a:pPr lvl="1"/>
            <a:r>
              <a:rPr lang="nl-BE" dirty="0" smtClean="0"/>
              <a:t>Blink-herkenning </a:t>
            </a:r>
            <a:r>
              <a:rPr lang="nl-BE" dirty="0" smtClean="0">
                <a:sym typeface="Wingdings" panose="05000000000000000000" pitchFamily="2" charset="2"/>
              </a:rPr>
              <a:t> muisklik</a:t>
            </a:r>
          </a:p>
          <a:p>
            <a:r>
              <a:rPr lang="nl-BE" dirty="0" smtClean="0">
                <a:sym typeface="Wingdings" panose="05000000000000000000" pitchFamily="2" charset="2"/>
              </a:rPr>
              <a:t>Rolstoelaansturing: twee manieren</a:t>
            </a:r>
            <a:endParaRPr lang="nl-BE" dirty="0" smtClean="0"/>
          </a:p>
        </p:txBody>
      </p:sp>
      <p:sp>
        <p:nvSpPr>
          <p:cNvPr id="5" name="Rechthoek 4"/>
          <p:cNvSpPr/>
          <p:nvPr/>
        </p:nvSpPr>
        <p:spPr>
          <a:xfrm>
            <a:off x="-29220" y="6207204"/>
            <a:ext cx="7232972" cy="646331"/>
          </a:xfrm>
          <a:prstGeom prst="rect">
            <a:avLst/>
          </a:prstGeom>
        </p:spPr>
        <p:txBody>
          <a:bodyPr wrap="square">
            <a:spAutoFit/>
          </a:bodyPr>
          <a:lstStyle/>
          <a:p>
            <a:r>
              <a:rPr lang="nl-BE" dirty="0"/>
              <a:t>System </a:t>
            </a:r>
            <a:r>
              <a:rPr lang="nl-BE" dirty="0" err="1"/>
              <a:t>for</a:t>
            </a:r>
            <a:r>
              <a:rPr lang="nl-BE" dirty="0"/>
              <a:t> </a:t>
            </a:r>
            <a:r>
              <a:rPr lang="nl-BE" dirty="0" err="1"/>
              <a:t>Assisted</a:t>
            </a:r>
            <a:r>
              <a:rPr lang="nl-BE" dirty="0"/>
              <a:t> </a:t>
            </a:r>
            <a:r>
              <a:rPr lang="nl-BE" dirty="0" err="1" smtClean="0"/>
              <a:t>Mobility</a:t>
            </a:r>
            <a:r>
              <a:rPr lang="nl-BE" dirty="0" smtClean="0"/>
              <a:t> </a:t>
            </a:r>
            <a:r>
              <a:rPr lang="nl-BE" dirty="0"/>
              <a:t>Using EOG </a:t>
            </a:r>
            <a:r>
              <a:rPr lang="nl-BE" dirty="0">
                <a:solidFill>
                  <a:schemeClr val="accent2">
                    <a:lumMod val="75000"/>
                  </a:schemeClr>
                </a:solidFill>
              </a:rPr>
              <a:t>(Rafael </a:t>
            </a:r>
            <a:r>
              <a:rPr lang="nl-BE" dirty="0" err="1">
                <a:solidFill>
                  <a:schemeClr val="accent2">
                    <a:lumMod val="75000"/>
                  </a:schemeClr>
                </a:solidFill>
              </a:rPr>
              <a:t>Barea</a:t>
            </a:r>
            <a:r>
              <a:rPr lang="nl-BE" dirty="0">
                <a:solidFill>
                  <a:schemeClr val="accent2">
                    <a:lumMod val="75000"/>
                  </a:schemeClr>
                </a:solidFill>
              </a:rPr>
              <a:t>, </a:t>
            </a:r>
            <a:r>
              <a:rPr lang="nl-BE" dirty="0" err="1">
                <a:solidFill>
                  <a:schemeClr val="accent2">
                    <a:lumMod val="75000"/>
                  </a:schemeClr>
                </a:solidFill>
              </a:rPr>
              <a:t>Luciano</a:t>
            </a:r>
            <a:r>
              <a:rPr lang="nl-BE" dirty="0">
                <a:solidFill>
                  <a:schemeClr val="accent2">
                    <a:lumMod val="75000"/>
                  </a:schemeClr>
                </a:solidFill>
              </a:rPr>
              <a:t> </a:t>
            </a:r>
            <a:r>
              <a:rPr lang="nl-BE" dirty="0" err="1">
                <a:solidFill>
                  <a:schemeClr val="accent2">
                    <a:lumMod val="75000"/>
                  </a:schemeClr>
                </a:solidFill>
              </a:rPr>
              <a:t>Boquete</a:t>
            </a:r>
            <a:r>
              <a:rPr lang="nl-BE" dirty="0">
                <a:solidFill>
                  <a:schemeClr val="accent2">
                    <a:lumMod val="75000"/>
                  </a:schemeClr>
                </a:solidFill>
              </a:rPr>
              <a:t>, Manuel </a:t>
            </a:r>
            <a:r>
              <a:rPr lang="nl-BE" dirty="0" err="1">
                <a:solidFill>
                  <a:schemeClr val="accent2">
                    <a:lumMod val="75000"/>
                  </a:schemeClr>
                </a:solidFill>
              </a:rPr>
              <a:t>Mazo</a:t>
            </a:r>
            <a:r>
              <a:rPr lang="nl-BE" dirty="0">
                <a:solidFill>
                  <a:schemeClr val="accent2">
                    <a:lumMod val="75000"/>
                  </a:schemeClr>
                </a:solidFill>
              </a:rPr>
              <a:t>, Elena López - 2002)</a:t>
            </a:r>
          </a:p>
        </p:txBody>
      </p:sp>
    </p:spTree>
    <p:extLst>
      <p:ext uri="{BB962C8B-B14F-4D97-AF65-F5344CB8AC3E}">
        <p14:creationId xmlns:p14="http://schemas.microsoft.com/office/powerpoint/2010/main" val="24148986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97632" y="32172"/>
            <a:ext cx="7772400" cy="1143000"/>
          </a:xfrm>
        </p:spPr>
        <p:txBody>
          <a:bodyPr/>
          <a:lstStyle/>
          <a:p>
            <a:r>
              <a:rPr lang="nl-BE" dirty="0" smtClean="0"/>
              <a:t>EOG-Pointer</a:t>
            </a:r>
            <a:endParaRPr lang="nl-BE" dirty="0"/>
          </a:p>
        </p:txBody>
      </p:sp>
      <p:pic>
        <p:nvPicPr>
          <p:cNvPr id="4"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00907" y="2492896"/>
            <a:ext cx="5430765"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kstvak 5"/>
          <p:cNvSpPr txBox="1"/>
          <p:nvPr/>
        </p:nvSpPr>
        <p:spPr>
          <a:xfrm>
            <a:off x="276204" y="1411000"/>
            <a:ext cx="7680172" cy="830997"/>
          </a:xfrm>
          <a:prstGeom prst="rect">
            <a:avLst/>
          </a:prstGeom>
          <a:noFill/>
        </p:spPr>
        <p:txBody>
          <a:bodyPr wrap="square" rtlCol="0">
            <a:spAutoFit/>
          </a:bodyPr>
          <a:lstStyle/>
          <a:p>
            <a:r>
              <a:rPr lang="nl-BE" sz="2400" b="1" dirty="0" smtClean="0"/>
              <a:t>Doel: </a:t>
            </a:r>
            <a:r>
              <a:rPr lang="nl-BE" sz="2400" dirty="0" smtClean="0"/>
              <a:t> Muisbeweging simuleren a.d.h.v. oogbeweging</a:t>
            </a:r>
          </a:p>
          <a:p>
            <a:r>
              <a:rPr lang="nl-BE" sz="2400" b="1" dirty="0" smtClean="0"/>
              <a:t>Experimenteel: </a:t>
            </a:r>
            <a:r>
              <a:rPr lang="nl-BE" sz="2400" dirty="0" err="1" smtClean="0"/>
              <a:t>Custom</a:t>
            </a:r>
            <a:r>
              <a:rPr lang="nl-BE" sz="2400" dirty="0" smtClean="0"/>
              <a:t> </a:t>
            </a:r>
            <a:r>
              <a:rPr lang="nl-BE" sz="2400" dirty="0" err="1" smtClean="0"/>
              <a:t>paint</a:t>
            </a:r>
            <a:r>
              <a:rPr lang="nl-BE" sz="2400" dirty="0" smtClean="0"/>
              <a:t>-applicatie met </a:t>
            </a:r>
            <a:r>
              <a:rPr lang="nl-BE" sz="2400" dirty="0" err="1" smtClean="0"/>
              <a:t>kivy</a:t>
            </a:r>
            <a:endParaRPr lang="nl-BE" sz="2400" b="1" dirty="0"/>
          </a:p>
        </p:txBody>
      </p:sp>
    </p:spTree>
    <p:extLst>
      <p:ext uri="{BB962C8B-B14F-4D97-AF65-F5344CB8AC3E}">
        <p14:creationId xmlns:p14="http://schemas.microsoft.com/office/powerpoint/2010/main" val="128674706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EOG-Switch</a:t>
            </a:r>
            <a:endParaRPr lang="nl-BE" dirty="0"/>
          </a:p>
        </p:txBody>
      </p:sp>
      <p:sp>
        <p:nvSpPr>
          <p:cNvPr id="3" name="Tijdelijke aanduiding voor inhoud 2"/>
          <p:cNvSpPr>
            <a:spLocks noGrp="1"/>
          </p:cNvSpPr>
          <p:nvPr>
            <p:ph idx="1"/>
          </p:nvPr>
        </p:nvSpPr>
        <p:spPr>
          <a:xfrm>
            <a:off x="179512" y="1916832"/>
            <a:ext cx="7772400" cy="1956048"/>
          </a:xfrm>
        </p:spPr>
        <p:txBody>
          <a:bodyPr/>
          <a:lstStyle/>
          <a:p>
            <a:r>
              <a:rPr lang="nl-BE" b="1" dirty="0" smtClean="0"/>
              <a:t>Doel: </a:t>
            </a:r>
            <a:r>
              <a:rPr lang="nl-BE" dirty="0" smtClean="0"/>
              <a:t>Muisklik koppelen aan blink</a:t>
            </a:r>
          </a:p>
          <a:p>
            <a:r>
              <a:rPr lang="nl-BE" b="1" dirty="0" smtClean="0"/>
              <a:t>Experimenteel:</a:t>
            </a:r>
            <a:r>
              <a:rPr lang="nl-BE" dirty="0" smtClean="0"/>
              <a:t> Dubbelklik activeert tekenapplicatie</a:t>
            </a:r>
            <a:endParaRPr lang="nl-BE" b="1" dirty="0"/>
          </a:p>
        </p:txBody>
      </p:sp>
      <p:pic>
        <p:nvPicPr>
          <p:cNvPr id="4" name="Picture 2"/>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34703" r="7295"/>
          <a:stretch/>
        </p:blipFill>
        <p:spPr bwMode="auto">
          <a:xfrm>
            <a:off x="2402334" y="3272879"/>
            <a:ext cx="4051300" cy="2352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hthoek 4"/>
          <p:cNvSpPr/>
          <p:nvPr/>
        </p:nvSpPr>
        <p:spPr>
          <a:xfrm>
            <a:off x="3491880" y="4516139"/>
            <a:ext cx="1728192" cy="1176338"/>
          </a:xfrm>
          <a:prstGeom prst="rect">
            <a:avLst/>
          </a:prstGeom>
          <a:noFill/>
          <a:ln w="349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29424248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dirty="0"/>
          </a:p>
        </p:txBody>
      </p:sp>
      <p:graphicFrame>
        <p:nvGraphicFramePr>
          <p:cNvPr id="4" name="Tijdelijke aanduiding voor inhoud 3"/>
          <p:cNvGraphicFramePr>
            <a:graphicFrameLocks noGrp="1"/>
          </p:cNvGraphicFramePr>
          <p:nvPr>
            <p:ph idx="1"/>
            <p:extLst>
              <p:ext uri="{D42A27DB-BD31-4B8C-83A1-F6EECF244321}">
                <p14:modId xmlns:p14="http://schemas.microsoft.com/office/powerpoint/2010/main" val="1433389272"/>
              </p:ext>
            </p:extLst>
          </p:nvPr>
        </p:nvGraphicFramePr>
        <p:xfrm>
          <a:off x="251520" y="-387424"/>
          <a:ext cx="7772400" cy="3600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kstvak 5"/>
          <p:cNvSpPr txBox="1"/>
          <p:nvPr/>
        </p:nvSpPr>
        <p:spPr>
          <a:xfrm>
            <a:off x="1955264" y="2564904"/>
            <a:ext cx="4230588" cy="830997"/>
          </a:xfrm>
          <a:prstGeom prst="rect">
            <a:avLst/>
          </a:prstGeom>
          <a:noFill/>
        </p:spPr>
        <p:txBody>
          <a:bodyPr wrap="square" rtlCol="0">
            <a:spAutoFit/>
          </a:bodyPr>
          <a:lstStyle/>
          <a:p>
            <a:pPr algn="ctr"/>
            <a:r>
              <a:rPr lang="nl-BE" sz="2400" b="1" dirty="0" smtClean="0"/>
              <a:t>Signaalinterpretatie en onderzoek </a:t>
            </a:r>
          </a:p>
        </p:txBody>
      </p:sp>
      <p:sp>
        <p:nvSpPr>
          <p:cNvPr id="7" name="PIJL-OMLAAG 6"/>
          <p:cNvSpPr/>
          <p:nvPr/>
        </p:nvSpPr>
        <p:spPr>
          <a:xfrm rot="2755428">
            <a:off x="2497983" y="3387507"/>
            <a:ext cx="432048" cy="1536686"/>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BE"/>
          </a:p>
        </p:txBody>
      </p:sp>
      <p:sp>
        <p:nvSpPr>
          <p:cNvPr id="8" name="Tekstvak 7"/>
          <p:cNvSpPr txBox="1"/>
          <p:nvPr/>
        </p:nvSpPr>
        <p:spPr>
          <a:xfrm>
            <a:off x="597360" y="4845516"/>
            <a:ext cx="2715808" cy="584775"/>
          </a:xfrm>
          <a:prstGeom prst="rect">
            <a:avLst/>
          </a:prstGeom>
          <a:noFill/>
        </p:spPr>
        <p:txBody>
          <a:bodyPr wrap="none" rtlCol="0">
            <a:spAutoFit/>
          </a:bodyPr>
          <a:lstStyle/>
          <a:p>
            <a:r>
              <a:rPr lang="nl-BE" sz="3200" b="1" dirty="0" smtClean="0"/>
              <a:t>Muisbeweging</a:t>
            </a:r>
            <a:endParaRPr lang="nl-BE" sz="2400" b="1" dirty="0" smtClean="0"/>
          </a:p>
        </p:txBody>
      </p:sp>
      <p:sp>
        <p:nvSpPr>
          <p:cNvPr id="10" name="PIJL-OMLAAG 9"/>
          <p:cNvSpPr/>
          <p:nvPr/>
        </p:nvSpPr>
        <p:spPr>
          <a:xfrm rot="18673795">
            <a:off x="4925707" y="3387508"/>
            <a:ext cx="432048" cy="1536686"/>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BE"/>
          </a:p>
        </p:txBody>
      </p:sp>
      <p:sp>
        <p:nvSpPr>
          <p:cNvPr id="11" name="Tekstvak 10"/>
          <p:cNvSpPr txBox="1"/>
          <p:nvPr/>
        </p:nvSpPr>
        <p:spPr>
          <a:xfrm>
            <a:off x="5141731" y="4845516"/>
            <a:ext cx="1757212" cy="584775"/>
          </a:xfrm>
          <a:prstGeom prst="rect">
            <a:avLst/>
          </a:prstGeom>
          <a:noFill/>
        </p:spPr>
        <p:txBody>
          <a:bodyPr wrap="none" rtlCol="0">
            <a:spAutoFit/>
          </a:bodyPr>
          <a:lstStyle/>
          <a:p>
            <a:r>
              <a:rPr lang="nl-BE" sz="3200" b="1" dirty="0" smtClean="0"/>
              <a:t>Muisklik</a:t>
            </a:r>
            <a:endParaRPr lang="nl-BE" sz="2400" b="1" dirty="0" smtClean="0"/>
          </a:p>
        </p:txBody>
      </p:sp>
    </p:spTree>
    <p:extLst>
      <p:ext uri="{BB962C8B-B14F-4D97-AF65-F5344CB8AC3E}">
        <p14:creationId xmlns:p14="http://schemas.microsoft.com/office/powerpoint/2010/main" val="78868453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Rolstoelaansturing</a:t>
            </a:r>
            <a:endParaRPr lang="nl-BE" dirty="0"/>
          </a:p>
        </p:txBody>
      </p:sp>
      <p:sp>
        <p:nvSpPr>
          <p:cNvPr id="3" name="Tijdelijke aanduiding voor inhoud 2"/>
          <p:cNvSpPr>
            <a:spLocks noGrp="1"/>
          </p:cNvSpPr>
          <p:nvPr>
            <p:ph idx="1"/>
          </p:nvPr>
        </p:nvSpPr>
        <p:spPr/>
        <p:txBody>
          <a:bodyPr/>
          <a:lstStyle/>
          <a:p>
            <a:endParaRPr lang="nl-BE" dirty="0"/>
          </a:p>
        </p:txBody>
      </p:sp>
      <p:graphicFrame>
        <p:nvGraphicFramePr>
          <p:cNvPr id="4" name="Diagram 3"/>
          <p:cNvGraphicFramePr/>
          <p:nvPr>
            <p:extLst>
              <p:ext uri="{D42A27DB-BD31-4B8C-83A1-F6EECF244321}">
                <p14:modId xmlns:p14="http://schemas.microsoft.com/office/powerpoint/2010/main" val="1146626256"/>
              </p:ext>
            </p:extLst>
          </p:nvPr>
        </p:nvGraphicFramePr>
        <p:xfrm>
          <a:off x="899592" y="2060848"/>
          <a:ext cx="6888088" cy="33843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5757304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Direct Access </a:t>
            </a:r>
            <a:r>
              <a:rPr lang="nl-BE" dirty="0" err="1" smtClean="0"/>
              <a:t>Guidance</a:t>
            </a:r>
            <a:endParaRPr lang="nl-BE" dirty="0"/>
          </a:p>
        </p:txBody>
      </p:sp>
      <p:pic>
        <p:nvPicPr>
          <p:cNvPr id="9218"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355976" y="1412776"/>
            <a:ext cx="3582521" cy="52828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kstvak 3"/>
          <p:cNvSpPr txBox="1"/>
          <p:nvPr/>
        </p:nvSpPr>
        <p:spPr>
          <a:xfrm>
            <a:off x="323528" y="1961178"/>
            <a:ext cx="3960440" cy="1569660"/>
          </a:xfrm>
          <a:prstGeom prst="rect">
            <a:avLst/>
          </a:prstGeom>
          <a:noFill/>
        </p:spPr>
        <p:txBody>
          <a:bodyPr wrap="square" rtlCol="0">
            <a:spAutoFit/>
          </a:bodyPr>
          <a:lstStyle/>
          <a:p>
            <a:r>
              <a:rPr lang="nl-BE" sz="2400" dirty="0" smtClean="0"/>
              <a:t>Bewegen a.d.h.v. </a:t>
            </a:r>
            <a:r>
              <a:rPr lang="nl-BE" sz="2400" b="1" dirty="0" err="1" smtClean="0"/>
              <a:t>mousetracking</a:t>
            </a:r>
            <a:r>
              <a:rPr lang="nl-BE" sz="2400" dirty="0" smtClean="0"/>
              <a:t> op scherm</a:t>
            </a:r>
          </a:p>
          <a:p>
            <a:endParaRPr lang="nl-BE" sz="2400" dirty="0">
              <a:sym typeface="Wingdings" panose="05000000000000000000" pitchFamily="2" charset="2"/>
            </a:endParaRPr>
          </a:p>
          <a:p>
            <a:r>
              <a:rPr lang="nl-BE" sz="2400" dirty="0" smtClean="0">
                <a:sym typeface="Wingdings" panose="05000000000000000000" pitchFamily="2" charset="2"/>
              </a:rPr>
              <a:t>	 </a:t>
            </a:r>
            <a:r>
              <a:rPr lang="nl-BE" sz="2400" dirty="0" err="1" smtClean="0">
                <a:sym typeface="Wingdings" panose="05000000000000000000" pitchFamily="2" charset="2"/>
              </a:rPr>
              <a:t>Command-based</a:t>
            </a:r>
            <a:endParaRPr lang="nl-BE" sz="2400" dirty="0"/>
          </a:p>
        </p:txBody>
      </p:sp>
    </p:spTree>
    <p:extLst>
      <p:ext uri="{BB962C8B-B14F-4D97-AF65-F5344CB8AC3E}">
        <p14:creationId xmlns:p14="http://schemas.microsoft.com/office/powerpoint/2010/main" val="40558797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Direct Access </a:t>
            </a:r>
            <a:r>
              <a:rPr lang="nl-BE" dirty="0" err="1" smtClean="0"/>
              <a:t>Guidance</a:t>
            </a:r>
            <a:r>
              <a:rPr lang="nl-BE" dirty="0" smtClean="0"/>
              <a:t> </a:t>
            </a:r>
            <a:r>
              <a:rPr lang="nl-BE" sz="2400" dirty="0" smtClean="0"/>
              <a:t>Voordelen/Nadelen</a:t>
            </a:r>
            <a:endParaRPr lang="nl-BE" dirty="0"/>
          </a:p>
        </p:txBody>
      </p:sp>
      <p:graphicFrame>
        <p:nvGraphicFramePr>
          <p:cNvPr id="4" name="Diagram 3"/>
          <p:cNvGraphicFramePr/>
          <p:nvPr>
            <p:extLst>
              <p:ext uri="{D42A27DB-BD31-4B8C-83A1-F6EECF244321}">
                <p14:modId xmlns:p14="http://schemas.microsoft.com/office/powerpoint/2010/main" val="3399298546"/>
              </p:ext>
            </p:extLst>
          </p:nvPr>
        </p:nvGraphicFramePr>
        <p:xfrm>
          <a:off x="251520" y="1340768"/>
          <a:ext cx="7704856" cy="5256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607562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Doelstelling</a:t>
            </a:r>
            <a:endParaRPr lang="nl-BE" dirty="0"/>
          </a:p>
        </p:txBody>
      </p:sp>
      <p:pic>
        <p:nvPicPr>
          <p:cNvPr id="1026" name="Picture 2" descr="C:\Users\Pieter\Dropbox\Camera Uploads\IMAG0413.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9120" t="9844" r="23635" b="11234"/>
          <a:stretch/>
        </p:blipFill>
        <p:spPr bwMode="auto">
          <a:xfrm>
            <a:off x="179784" y="1695025"/>
            <a:ext cx="3096072" cy="255581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1029"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39596" y="1849889"/>
            <a:ext cx="3600400" cy="22460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a14="http://schemas.microsoft.com/office/drawing/2010/main" w="9525">
                <a:solidFill>
                  <a:schemeClr val="tx1"/>
                </a:solidFill>
                <a:miter lim="800000"/>
                <a:headEnd/>
                <a:tailEnd/>
              </a14:hiddenLine>
            </a:ext>
          </a:extLst>
        </p:spPr>
      </p:pic>
      <p:pic>
        <p:nvPicPr>
          <p:cNvPr id="1033" name="Picture 9"/>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200813" y="4250843"/>
            <a:ext cx="2124075" cy="2152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kstvak 3"/>
          <p:cNvSpPr txBox="1"/>
          <p:nvPr/>
        </p:nvSpPr>
        <p:spPr>
          <a:xfrm>
            <a:off x="611560" y="4438860"/>
            <a:ext cx="1985415" cy="369332"/>
          </a:xfrm>
          <a:prstGeom prst="rect">
            <a:avLst/>
          </a:prstGeom>
          <a:noFill/>
        </p:spPr>
        <p:txBody>
          <a:bodyPr wrap="none" rtlCol="0">
            <a:spAutoFit/>
          </a:bodyPr>
          <a:lstStyle/>
          <a:p>
            <a:r>
              <a:rPr lang="nl-BE" dirty="0" smtClean="0"/>
              <a:t>EOG - Technologie</a:t>
            </a:r>
            <a:endParaRPr lang="nl-BE" dirty="0"/>
          </a:p>
        </p:txBody>
      </p:sp>
      <p:sp>
        <p:nvSpPr>
          <p:cNvPr id="5" name="Tekstvak 4"/>
          <p:cNvSpPr txBox="1"/>
          <p:nvPr/>
        </p:nvSpPr>
        <p:spPr>
          <a:xfrm>
            <a:off x="5508104" y="4438860"/>
            <a:ext cx="2063385" cy="369332"/>
          </a:xfrm>
          <a:prstGeom prst="rect">
            <a:avLst/>
          </a:prstGeom>
          <a:noFill/>
        </p:spPr>
        <p:txBody>
          <a:bodyPr wrap="none" rtlCol="0">
            <a:spAutoFit/>
          </a:bodyPr>
          <a:lstStyle/>
          <a:p>
            <a:r>
              <a:rPr lang="nl-BE" dirty="0" smtClean="0"/>
              <a:t>Signaal Interpretatie</a:t>
            </a:r>
            <a:endParaRPr lang="nl-BE" dirty="0"/>
          </a:p>
        </p:txBody>
      </p:sp>
      <p:sp>
        <p:nvSpPr>
          <p:cNvPr id="6" name="Tekstvak 5"/>
          <p:cNvSpPr txBox="1"/>
          <p:nvPr/>
        </p:nvSpPr>
        <p:spPr>
          <a:xfrm>
            <a:off x="3228934" y="6403493"/>
            <a:ext cx="2043123" cy="369332"/>
          </a:xfrm>
          <a:prstGeom prst="rect">
            <a:avLst/>
          </a:prstGeom>
          <a:noFill/>
        </p:spPr>
        <p:txBody>
          <a:bodyPr wrap="none" rtlCol="0">
            <a:spAutoFit/>
          </a:bodyPr>
          <a:lstStyle/>
          <a:p>
            <a:r>
              <a:rPr lang="nl-BE" dirty="0" smtClean="0"/>
              <a:t>Rolstoel Toepassing</a:t>
            </a:r>
            <a:endParaRPr lang="nl-BE" dirty="0"/>
          </a:p>
        </p:txBody>
      </p:sp>
    </p:spTree>
    <p:extLst>
      <p:ext uri="{BB962C8B-B14F-4D97-AF65-F5344CB8AC3E}">
        <p14:creationId xmlns:p14="http://schemas.microsoft.com/office/powerpoint/2010/main" val="19686817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smtClean="0"/>
              <a:t>Guidance</a:t>
            </a:r>
            <a:r>
              <a:rPr lang="nl-BE" dirty="0" smtClean="0"/>
              <a:t> </a:t>
            </a:r>
            <a:r>
              <a:rPr lang="nl-BE" dirty="0" err="1" smtClean="0"/>
              <a:t>by</a:t>
            </a:r>
            <a:r>
              <a:rPr lang="nl-BE" dirty="0" smtClean="0"/>
              <a:t> Eye </a:t>
            </a:r>
            <a:r>
              <a:rPr lang="nl-BE" dirty="0" err="1" smtClean="0"/>
              <a:t>Commands</a:t>
            </a:r>
            <a:endParaRPr lang="nl-BE" dirty="0"/>
          </a:p>
        </p:txBody>
      </p:sp>
      <p:sp>
        <p:nvSpPr>
          <p:cNvPr id="4" name="Tekstvak 3"/>
          <p:cNvSpPr txBox="1"/>
          <p:nvPr/>
        </p:nvSpPr>
        <p:spPr>
          <a:xfrm>
            <a:off x="323528" y="1772816"/>
            <a:ext cx="6120680" cy="1569660"/>
          </a:xfrm>
          <a:prstGeom prst="rect">
            <a:avLst/>
          </a:prstGeom>
          <a:noFill/>
        </p:spPr>
        <p:txBody>
          <a:bodyPr wrap="square" rtlCol="0">
            <a:spAutoFit/>
          </a:bodyPr>
          <a:lstStyle/>
          <a:p>
            <a:r>
              <a:rPr lang="nl-BE" sz="2400" dirty="0" smtClean="0"/>
              <a:t>Oogbeweging onmiddellijk </a:t>
            </a:r>
          </a:p>
          <a:p>
            <a:r>
              <a:rPr lang="nl-BE" sz="2400" dirty="0" smtClean="0"/>
              <a:t>vertaald naar rolstoelbeweging</a:t>
            </a:r>
          </a:p>
          <a:p>
            <a:endParaRPr lang="nl-BE" sz="2400" dirty="0"/>
          </a:p>
          <a:p>
            <a:r>
              <a:rPr lang="nl-BE" sz="2400" dirty="0" smtClean="0">
                <a:sym typeface="Wingdings" panose="05000000000000000000" pitchFamily="2" charset="2"/>
              </a:rPr>
              <a:t> a.d.h.v. toestandsautomaat:</a:t>
            </a:r>
            <a:endParaRPr lang="nl-BE" sz="2400" dirty="0"/>
          </a:p>
        </p:txBody>
      </p:sp>
      <p:pic>
        <p:nvPicPr>
          <p:cNvPr id="10243" name="Picture 3"/>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411760" y="2120900"/>
            <a:ext cx="5510798" cy="41764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874610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smtClean="0"/>
              <a:t>Guidance</a:t>
            </a:r>
            <a:r>
              <a:rPr lang="nl-BE" dirty="0" smtClean="0"/>
              <a:t> </a:t>
            </a:r>
            <a:r>
              <a:rPr lang="nl-BE" dirty="0" err="1" smtClean="0"/>
              <a:t>by</a:t>
            </a:r>
            <a:r>
              <a:rPr lang="nl-BE" dirty="0" smtClean="0"/>
              <a:t> Eye </a:t>
            </a:r>
            <a:r>
              <a:rPr lang="nl-BE" dirty="0" err="1" smtClean="0"/>
              <a:t>Commands</a:t>
            </a:r>
            <a:r>
              <a:rPr lang="nl-BE" dirty="0" smtClean="0"/>
              <a:t> </a:t>
            </a:r>
            <a:r>
              <a:rPr lang="nl-BE" sz="2400" dirty="0">
                <a:solidFill>
                  <a:srgbClr val="996600"/>
                </a:solidFill>
              </a:rPr>
              <a:t>Voordelen/Nadelen</a:t>
            </a:r>
            <a:endParaRPr lang="nl-BE" dirty="0"/>
          </a:p>
        </p:txBody>
      </p:sp>
      <p:sp>
        <p:nvSpPr>
          <p:cNvPr id="3" name="Tijdelijke aanduiding voor inhoud 2"/>
          <p:cNvSpPr>
            <a:spLocks noGrp="1"/>
          </p:cNvSpPr>
          <p:nvPr>
            <p:ph idx="1"/>
          </p:nvPr>
        </p:nvSpPr>
        <p:spPr/>
        <p:txBody>
          <a:bodyPr/>
          <a:lstStyle/>
          <a:p>
            <a:endParaRPr lang="nl-BE"/>
          </a:p>
        </p:txBody>
      </p:sp>
      <p:graphicFrame>
        <p:nvGraphicFramePr>
          <p:cNvPr id="5" name="Diagram 4"/>
          <p:cNvGraphicFramePr/>
          <p:nvPr>
            <p:extLst>
              <p:ext uri="{D42A27DB-BD31-4B8C-83A1-F6EECF244321}">
                <p14:modId xmlns:p14="http://schemas.microsoft.com/office/powerpoint/2010/main" val="2615968987"/>
              </p:ext>
            </p:extLst>
          </p:nvPr>
        </p:nvGraphicFramePr>
        <p:xfrm>
          <a:off x="251520" y="1340768"/>
          <a:ext cx="7704856" cy="5256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969385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94096" y="764704"/>
            <a:ext cx="4247108" cy="1143000"/>
          </a:xfrm>
        </p:spPr>
        <p:txBody>
          <a:bodyPr/>
          <a:lstStyle/>
          <a:p>
            <a:r>
              <a:rPr lang="nl-BE" dirty="0" smtClean="0"/>
              <a:t>Direct Access </a:t>
            </a:r>
            <a:r>
              <a:rPr lang="nl-BE" dirty="0" err="1" smtClean="0"/>
              <a:t>Guidance</a:t>
            </a:r>
            <a:endParaRPr lang="nl-BE" dirty="0"/>
          </a:p>
        </p:txBody>
      </p:sp>
      <p:pic>
        <p:nvPicPr>
          <p:cNvPr id="1026" name="Picture 2"/>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80528" y="2099764"/>
            <a:ext cx="4472222" cy="37775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itel 1"/>
          <p:cNvSpPr txBox="1">
            <a:spLocks/>
          </p:cNvSpPr>
          <p:nvPr/>
        </p:nvSpPr>
        <p:spPr bwMode="auto">
          <a:xfrm>
            <a:off x="3995936" y="764704"/>
            <a:ext cx="4247108"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2075" tIns="46037" rIns="92075" bIns="46037" numCol="1" anchor="ctr" anchorCtr="0" compatLnSpc="1">
            <a:prstTxWarp prst="textNoShape">
              <a:avLst/>
            </a:prstTxWarp>
          </a:bodyPr>
          <a:lstStyle>
            <a:lvl1pPr algn="ctr" rtl="0" eaLnBrk="1" fontAlgn="base" hangingPunct="1">
              <a:spcBef>
                <a:spcPct val="0"/>
              </a:spcBef>
              <a:spcAft>
                <a:spcPct val="0"/>
              </a:spcAft>
              <a:defRPr kumimoji="1" sz="4400">
                <a:solidFill>
                  <a:schemeClr val="tx2"/>
                </a:solidFill>
                <a:latin typeface="+mj-lt"/>
                <a:ea typeface="+mj-ea"/>
                <a:cs typeface="+mj-cs"/>
              </a:defRPr>
            </a:lvl1pPr>
            <a:lvl2pPr algn="ctr" rtl="0" eaLnBrk="1" fontAlgn="base" hangingPunct="1">
              <a:spcBef>
                <a:spcPct val="0"/>
              </a:spcBef>
              <a:spcAft>
                <a:spcPct val="0"/>
              </a:spcAft>
              <a:defRPr kumimoji="1" sz="4400">
                <a:solidFill>
                  <a:schemeClr val="tx2"/>
                </a:solidFill>
                <a:latin typeface="Times New Roman" pitchFamily="18" charset="0"/>
              </a:defRPr>
            </a:lvl2pPr>
            <a:lvl3pPr algn="ctr" rtl="0" eaLnBrk="1" fontAlgn="base" hangingPunct="1">
              <a:spcBef>
                <a:spcPct val="0"/>
              </a:spcBef>
              <a:spcAft>
                <a:spcPct val="0"/>
              </a:spcAft>
              <a:defRPr kumimoji="1" sz="4400">
                <a:solidFill>
                  <a:schemeClr val="tx2"/>
                </a:solidFill>
                <a:latin typeface="Times New Roman" pitchFamily="18" charset="0"/>
              </a:defRPr>
            </a:lvl3pPr>
            <a:lvl4pPr algn="ctr" rtl="0" eaLnBrk="1" fontAlgn="base" hangingPunct="1">
              <a:spcBef>
                <a:spcPct val="0"/>
              </a:spcBef>
              <a:spcAft>
                <a:spcPct val="0"/>
              </a:spcAft>
              <a:defRPr kumimoji="1" sz="4400">
                <a:solidFill>
                  <a:schemeClr val="tx2"/>
                </a:solidFill>
                <a:latin typeface="Times New Roman" pitchFamily="18" charset="0"/>
              </a:defRPr>
            </a:lvl4pPr>
            <a:lvl5pPr algn="ctr" rtl="0" eaLnBrk="1" fontAlgn="base" hangingPunct="1">
              <a:spcBef>
                <a:spcPct val="0"/>
              </a:spcBef>
              <a:spcAft>
                <a:spcPct val="0"/>
              </a:spcAft>
              <a:defRPr kumimoji="1" sz="4400">
                <a:solidFill>
                  <a:schemeClr val="tx2"/>
                </a:solidFill>
                <a:latin typeface="Times New Roman" pitchFamily="18" charset="0"/>
              </a:defRPr>
            </a:lvl5pPr>
            <a:lvl6pPr marL="457200" algn="ctr" rtl="0" eaLnBrk="1" fontAlgn="base" hangingPunct="1">
              <a:spcBef>
                <a:spcPct val="0"/>
              </a:spcBef>
              <a:spcAft>
                <a:spcPct val="0"/>
              </a:spcAft>
              <a:defRPr kumimoji="1" sz="4400">
                <a:solidFill>
                  <a:schemeClr val="tx2"/>
                </a:solidFill>
                <a:latin typeface="Times New Roman" pitchFamily="18" charset="0"/>
              </a:defRPr>
            </a:lvl6pPr>
            <a:lvl7pPr marL="914400" algn="ctr" rtl="0" eaLnBrk="1" fontAlgn="base" hangingPunct="1">
              <a:spcBef>
                <a:spcPct val="0"/>
              </a:spcBef>
              <a:spcAft>
                <a:spcPct val="0"/>
              </a:spcAft>
              <a:defRPr kumimoji="1" sz="4400">
                <a:solidFill>
                  <a:schemeClr val="tx2"/>
                </a:solidFill>
                <a:latin typeface="Times New Roman" pitchFamily="18" charset="0"/>
              </a:defRPr>
            </a:lvl7pPr>
            <a:lvl8pPr marL="1371600" algn="ctr" rtl="0" eaLnBrk="1" fontAlgn="base" hangingPunct="1">
              <a:spcBef>
                <a:spcPct val="0"/>
              </a:spcBef>
              <a:spcAft>
                <a:spcPct val="0"/>
              </a:spcAft>
              <a:defRPr kumimoji="1" sz="4400">
                <a:solidFill>
                  <a:schemeClr val="tx2"/>
                </a:solidFill>
                <a:latin typeface="Times New Roman" pitchFamily="18" charset="0"/>
              </a:defRPr>
            </a:lvl8pPr>
            <a:lvl9pPr marL="1828800" algn="ctr" rtl="0" eaLnBrk="1" fontAlgn="base" hangingPunct="1">
              <a:spcBef>
                <a:spcPct val="0"/>
              </a:spcBef>
              <a:spcAft>
                <a:spcPct val="0"/>
              </a:spcAft>
              <a:defRPr kumimoji="1" sz="4400">
                <a:solidFill>
                  <a:schemeClr val="tx2"/>
                </a:solidFill>
                <a:latin typeface="Times New Roman" pitchFamily="18" charset="0"/>
              </a:defRPr>
            </a:lvl9pPr>
          </a:lstStyle>
          <a:p>
            <a:r>
              <a:rPr lang="nl-BE" kern="0" dirty="0" err="1" smtClean="0"/>
              <a:t>Guidance</a:t>
            </a:r>
            <a:r>
              <a:rPr lang="nl-BE" kern="0" dirty="0" smtClean="0"/>
              <a:t> </a:t>
            </a:r>
            <a:r>
              <a:rPr lang="nl-BE" kern="0" dirty="0" err="1" smtClean="0"/>
              <a:t>by</a:t>
            </a:r>
            <a:r>
              <a:rPr lang="nl-BE" kern="0" dirty="0" smtClean="0"/>
              <a:t> Eye </a:t>
            </a:r>
            <a:r>
              <a:rPr lang="nl-BE" kern="0" dirty="0" err="1" smtClean="0"/>
              <a:t>Commands</a:t>
            </a:r>
            <a:endParaRPr lang="nl-BE" kern="0" dirty="0"/>
          </a:p>
        </p:txBody>
      </p:sp>
      <p:pic>
        <p:nvPicPr>
          <p:cNvPr id="1027" name="Picture 3"/>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064248" y="2111674"/>
            <a:ext cx="4247108" cy="36758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1570808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smtClean="0"/>
              <a:t>Bachelorproef</a:t>
            </a:r>
            <a:r>
              <a:rPr lang="nl-BE" dirty="0" smtClean="0"/>
              <a:t>: </a:t>
            </a:r>
            <a:r>
              <a:rPr lang="nl-BE" b="1" dirty="0" smtClean="0"/>
              <a:t>Ons</a:t>
            </a:r>
            <a:r>
              <a:rPr lang="nl-BE" dirty="0" smtClean="0"/>
              <a:t> </a:t>
            </a:r>
            <a:r>
              <a:rPr lang="nl-BE" b="1" dirty="0" smtClean="0"/>
              <a:t>Doel</a:t>
            </a:r>
            <a:endParaRPr lang="nl-BE" b="1" dirty="0"/>
          </a:p>
        </p:txBody>
      </p:sp>
      <p:sp>
        <p:nvSpPr>
          <p:cNvPr id="5" name="Tijdelijke aanduiding voor inhoud 4"/>
          <p:cNvSpPr>
            <a:spLocks noGrp="1"/>
          </p:cNvSpPr>
          <p:nvPr>
            <p:ph idx="1"/>
          </p:nvPr>
        </p:nvSpPr>
        <p:spPr/>
        <p:txBody>
          <a:bodyPr/>
          <a:lstStyle/>
          <a:p>
            <a:pPr>
              <a:buFont typeface="Arial" charset="0"/>
              <a:buChar char="•"/>
            </a:pPr>
            <a:r>
              <a:rPr lang="nl-BE" b="1" dirty="0" smtClean="0"/>
              <a:t>Eerste stap:</a:t>
            </a:r>
            <a:r>
              <a:rPr lang="nl-BE" dirty="0" smtClean="0"/>
              <a:t> Oogbewegingen herkennen</a:t>
            </a:r>
          </a:p>
          <a:p>
            <a:pPr>
              <a:buFont typeface="Arial" charset="0"/>
              <a:buChar char="•"/>
            </a:pPr>
            <a:r>
              <a:rPr lang="nl-BE" b="1" dirty="0" smtClean="0"/>
              <a:t>Tweede stap:</a:t>
            </a:r>
            <a:r>
              <a:rPr lang="nl-BE" dirty="0" smtClean="0"/>
              <a:t> </a:t>
            </a:r>
            <a:r>
              <a:rPr lang="nl-BE" dirty="0" err="1" smtClean="0"/>
              <a:t>Mousetracking</a:t>
            </a:r>
            <a:r>
              <a:rPr lang="nl-BE" dirty="0"/>
              <a:t> </a:t>
            </a:r>
            <a:r>
              <a:rPr lang="nl-BE" dirty="0" smtClean="0"/>
              <a:t>optimaliseren</a:t>
            </a:r>
          </a:p>
          <a:p>
            <a:pPr>
              <a:buFont typeface="Arial" charset="0"/>
              <a:buChar char="•"/>
            </a:pPr>
            <a:r>
              <a:rPr lang="nl-BE" b="1" dirty="0" smtClean="0"/>
              <a:t>Derde stap: </a:t>
            </a:r>
            <a:r>
              <a:rPr lang="nl-BE" dirty="0" smtClean="0"/>
              <a:t>Rolstoel bewegen a.d.h.v. oogbeweging</a:t>
            </a:r>
          </a:p>
        </p:txBody>
      </p:sp>
    </p:spTree>
    <p:extLst>
      <p:ext uri="{BB962C8B-B14F-4D97-AF65-F5344CB8AC3E}">
        <p14:creationId xmlns:p14="http://schemas.microsoft.com/office/powerpoint/2010/main" val="24957176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Waarom EOG?</a:t>
            </a:r>
            <a:endParaRPr lang="nl-BE" dirty="0"/>
          </a:p>
        </p:txBody>
      </p:sp>
      <p:graphicFrame>
        <p:nvGraphicFramePr>
          <p:cNvPr id="4" name="Diagram 3"/>
          <p:cNvGraphicFramePr/>
          <p:nvPr>
            <p:extLst>
              <p:ext uri="{D42A27DB-BD31-4B8C-83A1-F6EECF244321}">
                <p14:modId xmlns:p14="http://schemas.microsoft.com/office/powerpoint/2010/main" val="2966358370"/>
              </p:ext>
            </p:extLst>
          </p:nvPr>
        </p:nvGraphicFramePr>
        <p:xfrm>
          <a:off x="251520" y="1340768"/>
          <a:ext cx="7704856" cy="52565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702669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Conclusie</a:t>
            </a:r>
            <a:endParaRPr lang="nl-BE" dirty="0"/>
          </a:p>
        </p:txBody>
      </p:sp>
      <p:pic>
        <p:nvPicPr>
          <p:cNvPr id="11267" name="Picture 3"/>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395536" y="1412776"/>
            <a:ext cx="7779704" cy="5186469"/>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717552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Indeling</a:t>
            </a:r>
            <a:endParaRPr lang="nl-BE" dirty="0"/>
          </a:p>
        </p:txBody>
      </p:sp>
      <p:sp>
        <p:nvSpPr>
          <p:cNvPr id="3" name="Tijdelijke aanduiding voor inhoud 2"/>
          <p:cNvSpPr>
            <a:spLocks noGrp="1"/>
          </p:cNvSpPr>
          <p:nvPr>
            <p:ph idx="1"/>
          </p:nvPr>
        </p:nvSpPr>
        <p:spPr/>
        <p:txBody>
          <a:bodyPr/>
          <a:lstStyle/>
          <a:p>
            <a:r>
              <a:rPr lang="nl-BE" dirty="0" smtClean="0"/>
              <a:t>EOG-technologie</a:t>
            </a:r>
          </a:p>
          <a:p>
            <a:r>
              <a:rPr lang="nl-BE" dirty="0" smtClean="0"/>
              <a:t>Signaal interpretatie</a:t>
            </a:r>
          </a:p>
          <a:p>
            <a:r>
              <a:rPr lang="nl-BE" dirty="0" smtClean="0"/>
              <a:t>Rolstoel toepassingen</a:t>
            </a:r>
          </a:p>
          <a:p>
            <a:r>
              <a:rPr lang="nl-BE" dirty="0" err="1" smtClean="0"/>
              <a:t>Bachelorproef</a:t>
            </a:r>
            <a:endParaRPr lang="nl-BE" dirty="0" smtClean="0"/>
          </a:p>
          <a:p>
            <a:r>
              <a:rPr lang="nl-BE" dirty="0" smtClean="0"/>
              <a:t>Conclusie</a:t>
            </a:r>
          </a:p>
          <a:p>
            <a:endParaRPr lang="nl-BE" dirty="0" smtClean="0"/>
          </a:p>
          <a:p>
            <a:pPr lvl="1"/>
            <a:endParaRPr lang="nl-BE" dirty="0"/>
          </a:p>
        </p:txBody>
      </p:sp>
    </p:spTree>
    <p:extLst>
      <p:ext uri="{BB962C8B-B14F-4D97-AF65-F5344CB8AC3E}">
        <p14:creationId xmlns:p14="http://schemas.microsoft.com/office/powerpoint/2010/main" val="38712372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10964"/>
            <a:ext cx="7772400" cy="1143000"/>
          </a:xfrm>
        </p:spPr>
        <p:txBody>
          <a:bodyPr/>
          <a:lstStyle/>
          <a:p>
            <a:r>
              <a:rPr lang="nl-BE" dirty="0" smtClean="0"/>
              <a:t>EOG Technologie</a:t>
            </a:r>
            <a:endParaRPr lang="nl-BE" dirty="0"/>
          </a:p>
        </p:txBody>
      </p:sp>
      <p:sp>
        <p:nvSpPr>
          <p:cNvPr id="5" name="Tekstvak 4"/>
          <p:cNvSpPr txBox="1"/>
          <p:nvPr/>
        </p:nvSpPr>
        <p:spPr>
          <a:xfrm>
            <a:off x="0" y="6488668"/>
            <a:ext cx="5220072" cy="369332"/>
          </a:xfrm>
          <a:prstGeom prst="rect">
            <a:avLst/>
          </a:prstGeom>
          <a:noFill/>
        </p:spPr>
        <p:txBody>
          <a:bodyPr wrap="square" rtlCol="0">
            <a:spAutoFit/>
          </a:bodyPr>
          <a:lstStyle/>
          <a:p>
            <a:r>
              <a:rPr lang="nl-BE" dirty="0" smtClean="0"/>
              <a:t>Eye-</a:t>
            </a:r>
            <a:r>
              <a:rPr lang="nl-BE" dirty="0" err="1" smtClean="0"/>
              <a:t>gaze</a:t>
            </a:r>
            <a:r>
              <a:rPr lang="nl-BE" dirty="0" smtClean="0"/>
              <a:t> </a:t>
            </a:r>
            <a:r>
              <a:rPr lang="nl-BE" dirty="0"/>
              <a:t>Interfaces </a:t>
            </a:r>
            <a:r>
              <a:rPr lang="nl-BE" dirty="0" err="1"/>
              <a:t>using</a:t>
            </a:r>
            <a:r>
              <a:rPr lang="nl-BE" dirty="0"/>
              <a:t> EOG </a:t>
            </a:r>
            <a:r>
              <a:rPr lang="nl-BE" sz="1200" dirty="0">
                <a:solidFill>
                  <a:schemeClr val="accent2">
                    <a:lumMod val="75000"/>
                  </a:schemeClr>
                </a:solidFill>
              </a:rPr>
              <a:t>(</a:t>
            </a:r>
            <a:r>
              <a:rPr lang="nl-BE" sz="1200" dirty="0" err="1">
                <a:solidFill>
                  <a:schemeClr val="accent2">
                    <a:lumMod val="75000"/>
                  </a:schemeClr>
                </a:solidFill>
              </a:rPr>
              <a:t>Tohru</a:t>
            </a:r>
            <a:r>
              <a:rPr lang="nl-BE" sz="1200" dirty="0">
                <a:solidFill>
                  <a:schemeClr val="accent2">
                    <a:lumMod val="75000"/>
                  </a:schemeClr>
                </a:solidFill>
              </a:rPr>
              <a:t> </a:t>
            </a:r>
            <a:r>
              <a:rPr lang="nl-BE" sz="1200" dirty="0" err="1">
                <a:solidFill>
                  <a:schemeClr val="accent2">
                    <a:lumMod val="75000"/>
                  </a:schemeClr>
                </a:solidFill>
              </a:rPr>
              <a:t>Yagi</a:t>
            </a:r>
            <a:r>
              <a:rPr lang="nl-BE" sz="1200" dirty="0">
                <a:solidFill>
                  <a:schemeClr val="accent2">
                    <a:lumMod val="75000"/>
                  </a:schemeClr>
                </a:solidFill>
              </a:rPr>
              <a:t> – 2001)</a:t>
            </a:r>
          </a:p>
        </p:txBody>
      </p:sp>
      <p:sp>
        <p:nvSpPr>
          <p:cNvPr id="6" name="Tijdelijke aanduiding voor inhoud 5"/>
          <p:cNvSpPr>
            <a:spLocks noGrp="1"/>
          </p:cNvSpPr>
          <p:nvPr>
            <p:ph idx="1"/>
          </p:nvPr>
        </p:nvSpPr>
        <p:spPr>
          <a:xfrm>
            <a:off x="179512" y="5301208"/>
            <a:ext cx="7772400" cy="936104"/>
          </a:xfrm>
        </p:spPr>
        <p:txBody>
          <a:bodyPr/>
          <a:lstStyle/>
          <a:p>
            <a:pPr>
              <a:buFont typeface="Arial" charset="0"/>
              <a:buChar char="•"/>
            </a:pPr>
            <a:r>
              <a:rPr lang="nl-BE" dirty="0" err="1" smtClean="0"/>
              <a:t>Biopotentiaal</a:t>
            </a:r>
            <a:r>
              <a:rPr lang="nl-BE" dirty="0" smtClean="0"/>
              <a:t>: afhankelijk van ooghoek</a:t>
            </a:r>
          </a:p>
        </p:txBody>
      </p:sp>
      <p:pic>
        <p:nvPicPr>
          <p:cNvPr id="1029" name="Picture 5"/>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652" y="1124744"/>
            <a:ext cx="6289179" cy="28975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471244" y="2996952"/>
            <a:ext cx="3333750" cy="2381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 name="Rechte verbindingslijn met pijl 3"/>
          <p:cNvCxnSpPr/>
          <p:nvPr/>
        </p:nvCxnSpPr>
        <p:spPr>
          <a:xfrm>
            <a:off x="2483768" y="3140968"/>
            <a:ext cx="2987476" cy="792088"/>
          </a:xfrm>
          <a:prstGeom prst="straightConnector1">
            <a:avLst/>
          </a:prstGeom>
          <a:ln w="38100">
            <a:solidFill>
              <a:schemeClr val="accent5">
                <a:lumMod val="1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9496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a:p>
        </p:txBody>
      </p:sp>
      <p:sp>
        <p:nvSpPr>
          <p:cNvPr id="3" name="Tijdelijke aanduiding voor inhoud 2"/>
          <p:cNvSpPr>
            <a:spLocks noGrp="1"/>
          </p:cNvSpPr>
          <p:nvPr>
            <p:ph idx="1"/>
          </p:nvPr>
        </p:nvSpPr>
        <p:spPr>
          <a:xfrm>
            <a:off x="3986312" y="2469704"/>
            <a:ext cx="4032448" cy="1508348"/>
          </a:xfrm>
        </p:spPr>
        <p:txBody>
          <a:bodyPr/>
          <a:lstStyle/>
          <a:p>
            <a:r>
              <a:rPr lang="nl-BE" dirty="0" smtClean="0"/>
              <a:t>B/C: Y-as </a:t>
            </a:r>
          </a:p>
          <a:p>
            <a:r>
              <a:rPr lang="nl-BE" dirty="0" smtClean="0"/>
              <a:t>D/E</a:t>
            </a:r>
            <a:r>
              <a:rPr lang="nl-BE" smtClean="0"/>
              <a:t>: X-as</a:t>
            </a:r>
            <a:endParaRPr lang="nl-BE" dirty="0" smtClean="0"/>
          </a:p>
          <a:p>
            <a:endParaRPr lang="nl-BE" dirty="0"/>
          </a:p>
        </p:txBody>
      </p:sp>
      <p:pic>
        <p:nvPicPr>
          <p:cNvPr id="2051" name="Picture 3"/>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23528" y="1196752"/>
            <a:ext cx="3695700" cy="5562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040974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10964"/>
            <a:ext cx="7772400" cy="1143000"/>
          </a:xfrm>
        </p:spPr>
        <p:txBody>
          <a:bodyPr/>
          <a:lstStyle/>
          <a:p>
            <a:r>
              <a:rPr lang="nl-BE" dirty="0" smtClean="0"/>
              <a:t>EOG Technologie</a:t>
            </a:r>
            <a:endParaRPr lang="nl-BE" dirty="0"/>
          </a:p>
        </p:txBody>
      </p:sp>
      <p:graphicFrame>
        <p:nvGraphicFramePr>
          <p:cNvPr id="3" name="Tijdelijke aanduiding voor inhoud 2"/>
          <p:cNvGraphicFramePr>
            <a:graphicFrameLocks noGrp="1"/>
          </p:cNvGraphicFramePr>
          <p:nvPr>
            <p:ph idx="1"/>
            <p:extLst>
              <p:ext uri="{D42A27DB-BD31-4B8C-83A1-F6EECF244321}">
                <p14:modId xmlns:p14="http://schemas.microsoft.com/office/powerpoint/2010/main" val="3745430698"/>
              </p:ext>
            </p:extLst>
          </p:nvPr>
        </p:nvGraphicFramePr>
        <p:xfrm>
          <a:off x="-2421704" y="-901824"/>
          <a:ext cx="13402416" cy="85792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kstvak 4"/>
          <p:cNvSpPr txBox="1"/>
          <p:nvPr/>
        </p:nvSpPr>
        <p:spPr>
          <a:xfrm>
            <a:off x="0" y="6488668"/>
            <a:ext cx="5220072" cy="369332"/>
          </a:xfrm>
          <a:prstGeom prst="rect">
            <a:avLst/>
          </a:prstGeom>
          <a:noFill/>
        </p:spPr>
        <p:txBody>
          <a:bodyPr wrap="square" rtlCol="0">
            <a:spAutoFit/>
          </a:bodyPr>
          <a:lstStyle/>
          <a:p>
            <a:r>
              <a:rPr lang="nl-BE" dirty="0" smtClean="0"/>
              <a:t>Eye-</a:t>
            </a:r>
            <a:r>
              <a:rPr lang="nl-BE" dirty="0" err="1" smtClean="0"/>
              <a:t>gaze</a:t>
            </a:r>
            <a:r>
              <a:rPr lang="nl-BE" dirty="0" smtClean="0"/>
              <a:t> </a:t>
            </a:r>
            <a:r>
              <a:rPr lang="nl-BE" dirty="0"/>
              <a:t>Interfaces </a:t>
            </a:r>
            <a:r>
              <a:rPr lang="nl-BE" dirty="0" err="1"/>
              <a:t>using</a:t>
            </a:r>
            <a:r>
              <a:rPr lang="nl-BE" dirty="0"/>
              <a:t> EOG </a:t>
            </a:r>
            <a:r>
              <a:rPr lang="nl-BE" sz="1200" dirty="0">
                <a:solidFill>
                  <a:schemeClr val="accent2">
                    <a:lumMod val="75000"/>
                  </a:schemeClr>
                </a:solidFill>
              </a:rPr>
              <a:t>(</a:t>
            </a:r>
            <a:r>
              <a:rPr lang="nl-BE" sz="1200" dirty="0" err="1">
                <a:solidFill>
                  <a:schemeClr val="accent2">
                    <a:lumMod val="75000"/>
                  </a:schemeClr>
                </a:solidFill>
              </a:rPr>
              <a:t>Tohru</a:t>
            </a:r>
            <a:r>
              <a:rPr lang="nl-BE" sz="1200" dirty="0">
                <a:solidFill>
                  <a:schemeClr val="accent2">
                    <a:lumMod val="75000"/>
                  </a:schemeClr>
                </a:solidFill>
              </a:rPr>
              <a:t> </a:t>
            </a:r>
            <a:r>
              <a:rPr lang="nl-BE" sz="1200" dirty="0" err="1">
                <a:solidFill>
                  <a:schemeClr val="accent2">
                    <a:lumMod val="75000"/>
                  </a:schemeClr>
                </a:solidFill>
              </a:rPr>
              <a:t>Yagi</a:t>
            </a:r>
            <a:r>
              <a:rPr lang="nl-BE" sz="1200" dirty="0">
                <a:solidFill>
                  <a:schemeClr val="accent2">
                    <a:lumMod val="75000"/>
                  </a:schemeClr>
                </a:solidFill>
              </a:rPr>
              <a:t> – 2001)</a:t>
            </a:r>
          </a:p>
        </p:txBody>
      </p:sp>
    </p:spTree>
    <p:extLst>
      <p:ext uri="{BB962C8B-B14F-4D97-AF65-F5344CB8AC3E}">
        <p14:creationId xmlns:p14="http://schemas.microsoft.com/office/powerpoint/2010/main" val="21999062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548680" y="0"/>
            <a:ext cx="7772400" cy="1143000"/>
          </a:xfrm>
        </p:spPr>
        <p:txBody>
          <a:bodyPr/>
          <a:lstStyle/>
          <a:p>
            <a:r>
              <a:rPr lang="nl-BE" dirty="0" smtClean="0"/>
              <a:t>Experimenteel</a:t>
            </a:r>
            <a:endParaRPr lang="nl-BE" dirty="0"/>
          </a:p>
        </p:txBody>
      </p:sp>
      <p:pic>
        <p:nvPicPr>
          <p:cNvPr id="4098" name="Picture 2" descr="C:\Users\Pieter\Dropbox\Camera Uploads\2014-11-03 17.26.21.jpg"/>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395536" y="1804213"/>
            <a:ext cx="7488832" cy="4484054"/>
          </a:xfrm>
          <a:prstGeom prst="rect">
            <a:avLst/>
          </a:prstGeom>
          <a:noFill/>
          <a:extLst>
            <a:ext uri="{909E8E84-426E-40DD-AFC4-6F175D3DCCD1}">
              <a14:hiddenFill xmlns:a14="http://schemas.microsoft.com/office/drawing/2010/main">
                <a:solidFill>
                  <a:srgbClr val="FFFFFF"/>
                </a:solidFill>
              </a14:hiddenFill>
            </a:ext>
          </a:extLst>
        </p:spPr>
      </p:pic>
      <p:sp>
        <p:nvSpPr>
          <p:cNvPr id="5" name="Rechthoek 4"/>
          <p:cNvSpPr/>
          <p:nvPr/>
        </p:nvSpPr>
        <p:spPr>
          <a:xfrm>
            <a:off x="4139952" y="3777084"/>
            <a:ext cx="1296144" cy="936104"/>
          </a:xfrm>
          <a:prstGeom prst="rect">
            <a:avLst/>
          </a:prstGeom>
          <a:noFill/>
          <a:ln w="603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cxnSp>
        <p:nvCxnSpPr>
          <p:cNvPr id="7" name="Rechte verbindingslijn 6"/>
          <p:cNvCxnSpPr/>
          <p:nvPr/>
        </p:nvCxnSpPr>
        <p:spPr>
          <a:xfrm flipV="1">
            <a:off x="2771800" y="5517232"/>
            <a:ext cx="2016224" cy="216024"/>
          </a:xfrm>
          <a:prstGeom prst="line">
            <a:avLst/>
          </a:prstGeom>
          <a:ln w="635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50734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116632"/>
            <a:ext cx="7772400" cy="1143000"/>
          </a:xfrm>
        </p:spPr>
        <p:txBody>
          <a:bodyPr/>
          <a:lstStyle/>
          <a:p>
            <a:r>
              <a:rPr lang="nl-BE" dirty="0" smtClean="0"/>
              <a:t>Signaal Interpretatie</a:t>
            </a:r>
            <a:endParaRPr lang="nl-BE" dirty="0"/>
          </a:p>
        </p:txBody>
      </p:sp>
      <p:sp>
        <p:nvSpPr>
          <p:cNvPr id="3" name="Tijdelijke aanduiding voor inhoud 2"/>
          <p:cNvSpPr>
            <a:spLocks noGrp="1"/>
          </p:cNvSpPr>
          <p:nvPr>
            <p:ph idx="1"/>
          </p:nvPr>
        </p:nvSpPr>
        <p:spPr>
          <a:xfrm>
            <a:off x="234008" y="1484784"/>
            <a:ext cx="7772400" cy="4463008"/>
          </a:xfrm>
        </p:spPr>
        <p:txBody>
          <a:bodyPr/>
          <a:lstStyle/>
          <a:p>
            <a:r>
              <a:rPr lang="nl-BE" dirty="0" smtClean="0"/>
              <a:t>Problemen:</a:t>
            </a:r>
          </a:p>
          <a:p>
            <a:pPr lvl="1"/>
            <a:r>
              <a:rPr lang="nl-BE" dirty="0" smtClean="0"/>
              <a:t>Ruis</a:t>
            </a:r>
          </a:p>
          <a:p>
            <a:pPr lvl="1"/>
            <a:r>
              <a:rPr lang="nl-BE" dirty="0" err="1" smtClean="0"/>
              <a:t>Drifting</a:t>
            </a:r>
            <a:endParaRPr lang="nl-BE" dirty="0" smtClean="0"/>
          </a:p>
          <a:p>
            <a:pPr lvl="1"/>
            <a:r>
              <a:rPr lang="nl-BE" dirty="0" smtClean="0"/>
              <a:t>Patroonherkenning</a:t>
            </a:r>
          </a:p>
          <a:p>
            <a:pPr lvl="2"/>
            <a:r>
              <a:rPr lang="nl-BE" dirty="0" smtClean="0"/>
              <a:t>Beweging herkennen</a:t>
            </a:r>
          </a:p>
          <a:p>
            <a:pPr lvl="2"/>
            <a:r>
              <a:rPr lang="nl-BE" dirty="0" err="1" smtClean="0"/>
              <a:t>Blinks</a:t>
            </a:r>
            <a:r>
              <a:rPr lang="nl-BE" dirty="0" smtClean="0"/>
              <a:t> herkennen</a:t>
            </a:r>
          </a:p>
          <a:p>
            <a:pPr lvl="1"/>
            <a:endParaRPr lang="nl-BE" dirty="0"/>
          </a:p>
        </p:txBody>
      </p:sp>
      <p:sp>
        <p:nvSpPr>
          <p:cNvPr id="4" name="Tekstvak 3"/>
          <p:cNvSpPr txBox="1"/>
          <p:nvPr/>
        </p:nvSpPr>
        <p:spPr>
          <a:xfrm>
            <a:off x="-17140" y="6108060"/>
            <a:ext cx="5917133" cy="861774"/>
          </a:xfrm>
          <a:prstGeom prst="rect">
            <a:avLst/>
          </a:prstGeom>
          <a:noFill/>
        </p:spPr>
        <p:txBody>
          <a:bodyPr wrap="none" rtlCol="0">
            <a:spAutoFit/>
          </a:bodyPr>
          <a:lstStyle/>
          <a:p>
            <a:r>
              <a:rPr lang="nl-BE" dirty="0"/>
              <a:t>Eye </a:t>
            </a:r>
            <a:r>
              <a:rPr lang="nl-BE" dirty="0" err="1"/>
              <a:t>Movement</a:t>
            </a:r>
            <a:r>
              <a:rPr lang="nl-BE" dirty="0"/>
              <a:t> Analysis </a:t>
            </a:r>
            <a:r>
              <a:rPr lang="nl-BE" dirty="0" err="1"/>
              <a:t>for</a:t>
            </a:r>
            <a:r>
              <a:rPr lang="nl-BE" dirty="0"/>
              <a:t> Activity </a:t>
            </a:r>
            <a:r>
              <a:rPr lang="nl-BE" dirty="0" err="1"/>
              <a:t>Recognition</a:t>
            </a:r>
            <a:r>
              <a:rPr lang="nl-BE" dirty="0"/>
              <a:t> </a:t>
            </a:r>
            <a:r>
              <a:rPr lang="nl-BE" dirty="0" err="1"/>
              <a:t>using</a:t>
            </a:r>
            <a:r>
              <a:rPr lang="nl-BE" dirty="0"/>
              <a:t> EOG </a:t>
            </a:r>
            <a:endParaRPr lang="nl-BE" dirty="0" smtClean="0"/>
          </a:p>
          <a:p>
            <a:r>
              <a:rPr lang="nl-BE" sz="1200" dirty="0" smtClean="0">
                <a:solidFill>
                  <a:schemeClr val="accent2">
                    <a:lumMod val="75000"/>
                  </a:schemeClr>
                </a:solidFill>
              </a:rPr>
              <a:t>(</a:t>
            </a:r>
            <a:r>
              <a:rPr lang="nl-BE" sz="1200" dirty="0">
                <a:solidFill>
                  <a:schemeClr val="accent2">
                    <a:lumMod val="75000"/>
                  </a:schemeClr>
                </a:solidFill>
              </a:rPr>
              <a:t>Andreas </a:t>
            </a:r>
            <a:r>
              <a:rPr lang="nl-BE" sz="1200" dirty="0" err="1">
                <a:solidFill>
                  <a:schemeClr val="accent2">
                    <a:lumMod val="75000"/>
                  </a:schemeClr>
                </a:solidFill>
              </a:rPr>
              <a:t>Bulling</a:t>
            </a:r>
            <a:r>
              <a:rPr lang="nl-BE" sz="1200" dirty="0">
                <a:solidFill>
                  <a:schemeClr val="accent2">
                    <a:lumMod val="75000"/>
                  </a:schemeClr>
                </a:solidFill>
              </a:rPr>
              <a:t>, Jamie A. Ward, Hans </a:t>
            </a:r>
            <a:r>
              <a:rPr lang="nl-BE" sz="1200" dirty="0" err="1">
                <a:solidFill>
                  <a:schemeClr val="accent2">
                    <a:lumMod val="75000"/>
                  </a:schemeClr>
                </a:solidFill>
              </a:rPr>
              <a:t>Gellersen</a:t>
            </a:r>
            <a:r>
              <a:rPr lang="nl-BE" sz="1200" dirty="0">
                <a:solidFill>
                  <a:schemeClr val="accent2">
                    <a:lumMod val="75000"/>
                  </a:schemeClr>
                </a:solidFill>
              </a:rPr>
              <a:t>, Gerhard </a:t>
            </a:r>
            <a:r>
              <a:rPr lang="nl-BE" sz="1200" dirty="0" err="1">
                <a:solidFill>
                  <a:schemeClr val="accent2">
                    <a:lumMod val="75000"/>
                  </a:schemeClr>
                </a:solidFill>
              </a:rPr>
              <a:t>Tröster</a:t>
            </a:r>
            <a:r>
              <a:rPr lang="nl-BE" sz="1200" dirty="0">
                <a:solidFill>
                  <a:schemeClr val="accent2">
                    <a:lumMod val="75000"/>
                  </a:schemeClr>
                </a:solidFill>
              </a:rPr>
              <a:t> – 2011)</a:t>
            </a:r>
          </a:p>
          <a:p>
            <a:endParaRPr lang="nl-BE" dirty="0"/>
          </a:p>
        </p:txBody>
      </p:sp>
    </p:spTree>
    <p:extLst>
      <p:ext uri="{BB962C8B-B14F-4D97-AF65-F5344CB8AC3E}">
        <p14:creationId xmlns:p14="http://schemas.microsoft.com/office/powerpoint/2010/main" val="24373782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92770" y="116632"/>
            <a:ext cx="7772400" cy="1143000"/>
          </a:xfrm>
        </p:spPr>
        <p:txBody>
          <a:bodyPr/>
          <a:lstStyle/>
          <a:p>
            <a:r>
              <a:rPr lang="nl-BE" dirty="0" err="1" smtClean="0"/>
              <a:t>Drifting</a:t>
            </a:r>
            <a:r>
              <a:rPr lang="nl-BE" dirty="0" smtClean="0"/>
              <a:t> en Ruis</a:t>
            </a:r>
            <a:endParaRPr lang="nl-BE" dirty="0"/>
          </a:p>
        </p:txBody>
      </p:sp>
      <p:pic>
        <p:nvPicPr>
          <p:cNvPr id="6146" name="Picture 2"/>
          <p:cNvPicPr>
            <a:picLocks noGrp="1" noChangeAspect="1" noChangeArrowheads="1"/>
          </p:cNvPicPr>
          <p:nvPr>
            <p:ph idx="1"/>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15616" y="1268760"/>
            <a:ext cx="6024782" cy="35710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kstvak 4"/>
          <p:cNvSpPr txBox="1"/>
          <p:nvPr/>
        </p:nvSpPr>
        <p:spPr>
          <a:xfrm>
            <a:off x="-108520" y="5013176"/>
            <a:ext cx="8352928" cy="1815882"/>
          </a:xfrm>
          <a:prstGeom prst="rect">
            <a:avLst/>
          </a:prstGeom>
          <a:noFill/>
        </p:spPr>
        <p:txBody>
          <a:bodyPr wrap="square" rtlCol="0">
            <a:spAutoFit/>
          </a:bodyPr>
          <a:lstStyle/>
          <a:p>
            <a:pPr marL="285750" indent="-285750">
              <a:buFont typeface="Arial" charset="0"/>
              <a:buChar char="•"/>
            </a:pPr>
            <a:r>
              <a:rPr lang="nl-BE" sz="2800" b="1" dirty="0" err="1" smtClean="0"/>
              <a:t>Drifting</a:t>
            </a:r>
            <a:r>
              <a:rPr lang="nl-BE" sz="2800" dirty="0" smtClean="0"/>
              <a:t>: </a:t>
            </a:r>
            <a:r>
              <a:rPr lang="nl-BE" sz="2800" dirty="0" err="1" smtClean="0"/>
              <a:t>biopotentiaal</a:t>
            </a:r>
            <a:r>
              <a:rPr lang="nl-BE" sz="2800" dirty="0" smtClean="0"/>
              <a:t> neemt constant af bij fixatie</a:t>
            </a:r>
          </a:p>
          <a:p>
            <a:pPr marL="285750" indent="-285750">
              <a:buFont typeface="Arial" charset="0"/>
              <a:buChar char="•"/>
            </a:pPr>
            <a:r>
              <a:rPr lang="nl-BE" sz="2800" b="1" dirty="0" smtClean="0"/>
              <a:t>Ruis: </a:t>
            </a:r>
            <a:r>
              <a:rPr lang="nl-BE" sz="2800" dirty="0" smtClean="0"/>
              <a:t>Uitwendige factoren die </a:t>
            </a:r>
            <a:r>
              <a:rPr lang="nl-BE" sz="2800" dirty="0" err="1" smtClean="0"/>
              <a:t>biopotentiaal</a:t>
            </a:r>
            <a:r>
              <a:rPr lang="nl-BE" sz="2800" dirty="0" smtClean="0"/>
              <a:t> beïnvloeden</a:t>
            </a:r>
            <a:endParaRPr lang="nl-BE" sz="2800" b="1" dirty="0" smtClean="0"/>
          </a:p>
          <a:p>
            <a:pPr marL="285750" indent="-285750">
              <a:buFont typeface="Arial" charset="0"/>
              <a:buChar char="•"/>
            </a:pPr>
            <a:endParaRPr lang="nl-BE" sz="2800" dirty="0"/>
          </a:p>
        </p:txBody>
      </p:sp>
    </p:spTree>
    <p:extLst>
      <p:ext uri="{BB962C8B-B14F-4D97-AF65-F5344CB8AC3E}">
        <p14:creationId xmlns:p14="http://schemas.microsoft.com/office/powerpoint/2010/main" val="2961389045"/>
      </p:ext>
    </p:extLst>
  </p:cSld>
  <p:clrMapOvr>
    <a:masterClrMapping/>
  </p:clrMapOvr>
  <p:timing>
    <p:tnLst>
      <p:par>
        <p:cTn id="1" dur="indefinite" restart="never" nodeType="tmRoot"/>
      </p:par>
    </p:tnLst>
  </p:timing>
</p:sld>
</file>

<file path=ppt/theme/theme1.xml><?xml version="1.0" encoding="utf-8"?>
<a:theme xmlns:a="http://schemas.openxmlformats.org/drawingml/2006/main" name="Rules design template">
  <a:themeElements>
    <a:clrScheme name="Kantoorthema 1">
      <a:dk1>
        <a:srgbClr val="663300"/>
      </a:dk1>
      <a:lt1>
        <a:srgbClr val="FFF8E2"/>
      </a:lt1>
      <a:dk2>
        <a:srgbClr val="996600"/>
      </a:dk2>
      <a:lt2>
        <a:srgbClr val="DDDDDD"/>
      </a:lt2>
      <a:accent1>
        <a:srgbClr val="92D0A4"/>
      </a:accent1>
      <a:accent2>
        <a:srgbClr val="BDAB71"/>
      </a:accent2>
      <a:accent3>
        <a:srgbClr val="FFFBEE"/>
      </a:accent3>
      <a:accent4>
        <a:srgbClr val="562A00"/>
      </a:accent4>
      <a:accent5>
        <a:srgbClr val="C7E4CF"/>
      </a:accent5>
      <a:accent6>
        <a:srgbClr val="AB9B66"/>
      </a:accent6>
      <a:hlink>
        <a:srgbClr val="FF9999"/>
      </a:hlink>
      <a:folHlink>
        <a:srgbClr val="E5DF94"/>
      </a:folHlink>
    </a:clrScheme>
    <a:fontScheme name="Kantoorthema">
      <a:majorFont>
        <a:latin typeface="Times New Roman"/>
        <a:ea typeface=""/>
        <a:cs typeface=""/>
      </a:majorFont>
      <a:minorFont>
        <a:latin typeface="Times New Roman"/>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Kantoorthema 1">
        <a:dk1>
          <a:srgbClr val="663300"/>
        </a:dk1>
        <a:lt1>
          <a:srgbClr val="FFF8E2"/>
        </a:lt1>
        <a:dk2>
          <a:srgbClr val="996600"/>
        </a:dk2>
        <a:lt2>
          <a:srgbClr val="DDDDDD"/>
        </a:lt2>
        <a:accent1>
          <a:srgbClr val="92D0A4"/>
        </a:accent1>
        <a:accent2>
          <a:srgbClr val="BDAB71"/>
        </a:accent2>
        <a:accent3>
          <a:srgbClr val="FFFBEE"/>
        </a:accent3>
        <a:accent4>
          <a:srgbClr val="562A00"/>
        </a:accent4>
        <a:accent5>
          <a:srgbClr val="C7E4CF"/>
        </a:accent5>
        <a:accent6>
          <a:srgbClr val="AB9B66"/>
        </a:accent6>
        <a:hlink>
          <a:srgbClr val="FF9999"/>
        </a:hlink>
        <a:folHlink>
          <a:srgbClr val="E5DF94"/>
        </a:folHlink>
      </a:clrScheme>
      <a:clrMap bg1="lt1" tx1="dk1" bg2="lt2" tx2="dk2" accent1="accent1" accent2="accent2" accent3="accent3" accent4="accent4" accent5="accent5" accent6="accent6" hlink="hlink" folHlink="folHlink"/>
    </a:extraClrScheme>
    <a:extraClrScheme>
      <a:clrScheme name="Kantoorthema 2">
        <a:dk1>
          <a:srgbClr val="663300"/>
        </a:dk1>
        <a:lt1>
          <a:srgbClr val="F8F8F8"/>
        </a:lt1>
        <a:dk2>
          <a:srgbClr val="3366CC"/>
        </a:dk2>
        <a:lt2>
          <a:srgbClr val="CCECFF"/>
        </a:lt2>
        <a:accent1>
          <a:srgbClr val="93C4D0"/>
        </a:accent1>
        <a:accent2>
          <a:srgbClr val="BDAB71"/>
        </a:accent2>
        <a:accent3>
          <a:srgbClr val="FBFBFB"/>
        </a:accent3>
        <a:accent4>
          <a:srgbClr val="562A00"/>
        </a:accent4>
        <a:accent5>
          <a:srgbClr val="C8DEE4"/>
        </a:accent5>
        <a:accent6>
          <a:srgbClr val="AB9B66"/>
        </a:accent6>
        <a:hlink>
          <a:srgbClr val="E6B2BE"/>
        </a:hlink>
        <a:folHlink>
          <a:srgbClr val="E5DF94"/>
        </a:folHlink>
      </a:clrScheme>
      <a:clrMap bg1="lt1" tx1="dk1" bg2="lt2" tx2="dk2" accent1="accent1" accent2="accent2" accent3="accent3" accent4="accent4" accent5="accent5" accent6="accent6" hlink="hlink" folHlink="folHlink"/>
    </a:extraClrScheme>
    <a:extraClrScheme>
      <a:clrScheme name="Kantoorthema 3">
        <a:dk1>
          <a:srgbClr val="000000"/>
        </a:dk1>
        <a:lt1>
          <a:srgbClr val="FFFFFF"/>
        </a:lt1>
        <a:dk2>
          <a:srgbClr val="000000"/>
        </a:dk2>
        <a:lt2>
          <a:srgbClr val="DDDDDD"/>
        </a:lt2>
        <a:accent1>
          <a:srgbClr val="CBCBCB"/>
        </a:accent1>
        <a:accent2>
          <a:srgbClr val="5F5F5F"/>
        </a:accent2>
        <a:accent3>
          <a:srgbClr val="FFFFFF"/>
        </a:accent3>
        <a:accent4>
          <a:srgbClr val="000000"/>
        </a:accent4>
        <a:accent5>
          <a:srgbClr val="E2E2E2"/>
        </a:accent5>
        <a:accent6>
          <a:srgbClr val="555555"/>
        </a:accent6>
        <a:hlink>
          <a:srgbClr val="969696"/>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Rules design template</Template>
  <TotalTime>1690</TotalTime>
  <Words>1354</Words>
  <Application>Microsoft Office PowerPoint</Application>
  <PresentationFormat>Diavoorstelling (4:3)</PresentationFormat>
  <Paragraphs>158</Paragraphs>
  <Slides>25</Slides>
  <Notes>18</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25</vt:i4>
      </vt:variant>
    </vt:vector>
  </HeadingPairs>
  <TitlesOfParts>
    <vt:vector size="31" baseType="lpstr">
      <vt:lpstr>Arial</vt:lpstr>
      <vt:lpstr>Calibri</vt:lpstr>
      <vt:lpstr>Myriad Pro</vt:lpstr>
      <vt:lpstr>Times New Roman</vt:lpstr>
      <vt:lpstr>Wingdings</vt:lpstr>
      <vt:lpstr>Rules design template</vt:lpstr>
      <vt:lpstr>EOG</vt:lpstr>
      <vt:lpstr>Doelstelling</vt:lpstr>
      <vt:lpstr>Indeling</vt:lpstr>
      <vt:lpstr>EOG Technologie</vt:lpstr>
      <vt:lpstr>PowerPoint-presentatie</vt:lpstr>
      <vt:lpstr>EOG Technologie</vt:lpstr>
      <vt:lpstr>Experimenteel</vt:lpstr>
      <vt:lpstr>Signaal Interpretatie</vt:lpstr>
      <vt:lpstr>Drifting en Ruis</vt:lpstr>
      <vt:lpstr>Drifting en Ruis: Oplossing</vt:lpstr>
      <vt:lpstr>Patroonherkenning</vt:lpstr>
      <vt:lpstr>Experimenteel</vt:lpstr>
      <vt:lpstr>Rolstoel Toepassing</vt:lpstr>
      <vt:lpstr>EOG-Pointer</vt:lpstr>
      <vt:lpstr>EOG-Switch</vt:lpstr>
      <vt:lpstr>PowerPoint-presentatie</vt:lpstr>
      <vt:lpstr>Rolstoelaansturing</vt:lpstr>
      <vt:lpstr>Direct Access Guidance</vt:lpstr>
      <vt:lpstr>Direct Access Guidance Voordelen/Nadelen</vt:lpstr>
      <vt:lpstr>Guidance by Eye Commands</vt:lpstr>
      <vt:lpstr>Guidance by Eye Commands Voordelen/Nadelen</vt:lpstr>
      <vt:lpstr>Direct Access Guidance</vt:lpstr>
      <vt:lpstr>Bachelorproef: Ons Doel</vt:lpstr>
      <vt:lpstr>Waarom EOG?</vt:lpstr>
      <vt:lpstr>Conclusie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EOG</dc:title>
  <dc:creator>Pieter</dc:creator>
  <cp:lastModifiedBy>Pieter Verlinden</cp:lastModifiedBy>
  <cp:revision>40</cp:revision>
  <dcterms:created xsi:type="dcterms:W3CDTF">2014-10-27T15:20:04Z</dcterms:created>
  <dcterms:modified xsi:type="dcterms:W3CDTF">2015-03-03T12:26:59Z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TC010690641043</vt:lpwstr>
  </property>
</Properties>
</file>